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3716000" cy="13716000"/>
  <p:notesSz cx="13716000" cy="13716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4251960"/>
            <a:ext cx="116586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7680960"/>
            <a:ext cx="9601200" cy="342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85800" y="3154680"/>
            <a:ext cx="5966460" cy="905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063740" y="3154680"/>
            <a:ext cx="5966460" cy="905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548640"/>
            <a:ext cx="12344400" cy="2194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800" y="3154680"/>
            <a:ext cx="12344400" cy="905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663440" y="12755880"/>
            <a:ext cx="4389120" cy="68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85800" y="12755880"/>
            <a:ext cx="3154680" cy="68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875520" y="12755880"/>
            <a:ext cx="3154680" cy="68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Relationship Id="rId30" Type="http://schemas.openxmlformats.org/officeDocument/2006/relationships/image" Target="../media/image69.png"/><Relationship Id="rId31" Type="http://schemas.openxmlformats.org/officeDocument/2006/relationships/image" Target="../media/image70.png"/><Relationship Id="rId32" Type="http://schemas.openxmlformats.org/officeDocument/2006/relationships/image" Target="../media/image71.png"/><Relationship Id="rId33" Type="http://schemas.openxmlformats.org/officeDocument/2006/relationships/image" Target="../media/image72.png"/><Relationship Id="rId34" Type="http://schemas.openxmlformats.org/officeDocument/2006/relationships/image" Target="../media/image73.png"/><Relationship Id="rId35" Type="http://schemas.openxmlformats.org/officeDocument/2006/relationships/image" Target="../media/image74.png"/><Relationship Id="rId36" Type="http://schemas.openxmlformats.org/officeDocument/2006/relationships/image" Target="../media/image75.png"/><Relationship Id="rId37" Type="http://schemas.openxmlformats.org/officeDocument/2006/relationships/image" Target="../media/image76.png"/><Relationship Id="rId38" Type="http://schemas.openxmlformats.org/officeDocument/2006/relationships/image" Target="../media/image77.png"/><Relationship Id="rId39" Type="http://schemas.openxmlformats.org/officeDocument/2006/relationships/image" Target="../media/image78.png"/><Relationship Id="rId40" Type="http://schemas.openxmlformats.org/officeDocument/2006/relationships/image" Target="../media/image79.png"/><Relationship Id="rId41" Type="http://schemas.openxmlformats.org/officeDocument/2006/relationships/image" Target="../media/image80.png"/><Relationship Id="rId42" Type="http://schemas.openxmlformats.org/officeDocument/2006/relationships/image" Target="../media/image81.png"/><Relationship Id="rId43" Type="http://schemas.openxmlformats.org/officeDocument/2006/relationships/image" Target="../media/image82.png"/><Relationship Id="rId44" Type="http://schemas.openxmlformats.org/officeDocument/2006/relationships/image" Target="../media/image83.png"/><Relationship Id="rId45" Type="http://schemas.openxmlformats.org/officeDocument/2006/relationships/image" Target="../media/image84.png"/><Relationship Id="rId46" Type="http://schemas.openxmlformats.org/officeDocument/2006/relationships/image" Target="../media/image85.png"/><Relationship Id="rId47" Type="http://schemas.openxmlformats.org/officeDocument/2006/relationships/image" Target="../media/image86.png"/><Relationship Id="rId48" Type="http://schemas.openxmlformats.org/officeDocument/2006/relationships/image" Target="../media/image87.png"/><Relationship Id="rId49" Type="http://schemas.openxmlformats.org/officeDocument/2006/relationships/image" Target="../media/image88.png"/><Relationship Id="rId50" Type="http://schemas.openxmlformats.org/officeDocument/2006/relationships/image" Target="../media/image89.png"/><Relationship Id="rId51" Type="http://schemas.openxmlformats.org/officeDocument/2006/relationships/image" Target="../media/image90.png"/><Relationship Id="rId52" Type="http://schemas.openxmlformats.org/officeDocument/2006/relationships/image" Target="../media/image91.png"/><Relationship Id="rId53" Type="http://schemas.openxmlformats.org/officeDocument/2006/relationships/image" Target="../media/image92.png"/><Relationship Id="rId54" Type="http://schemas.openxmlformats.org/officeDocument/2006/relationships/image" Target="../media/image93.png"/><Relationship Id="rId55" Type="http://schemas.openxmlformats.org/officeDocument/2006/relationships/image" Target="../media/image94.png"/><Relationship Id="rId56" Type="http://schemas.openxmlformats.org/officeDocument/2006/relationships/image" Target="../media/image95.png"/><Relationship Id="rId57" Type="http://schemas.openxmlformats.org/officeDocument/2006/relationships/image" Target="../media/image9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"/>
            <a:ext cx="13712190" cy="13714094"/>
          </a:xfrm>
          <a:custGeom>
            <a:avLst/>
            <a:gdLst/>
            <a:ahLst/>
            <a:cxnLst/>
            <a:rect l="l" t="t" r="r" b="b"/>
            <a:pathLst>
              <a:path w="13712190" h="13714094">
                <a:moveTo>
                  <a:pt x="0" y="13714094"/>
                </a:moveTo>
                <a:lnTo>
                  <a:pt x="13712190" y="13714094"/>
                </a:lnTo>
                <a:lnTo>
                  <a:pt x="13712190" y="0"/>
                </a:lnTo>
                <a:lnTo>
                  <a:pt x="0" y="0"/>
                </a:lnTo>
                <a:lnTo>
                  <a:pt x="0" y="13714094"/>
                </a:lnTo>
                <a:close/>
              </a:path>
            </a:pathLst>
          </a:custGeom>
          <a:solidFill>
            <a:srgbClr val="0D7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924"/>
            <a:ext cx="13567749" cy="13710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93885" y="8949308"/>
            <a:ext cx="3580371" cy="3353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92229" y="5556079"/>
            <a:ext cx="2118995" cy="2730500"/>
          </a:xfrm>
          <a:custGeom>
            <a:avLst/>
            <a:gdLst/>
            <a:ahLst/>
            <a:cxnLst/>
            <a:rect l="l" t="t" r="r" b="b"/>
            <a:pathLst>
              <a:path w="2118995" h="2730500">
                <a:moveTo>
                  <a:pt x="2045487" y="2133599"/>
                </a:moveTo>
                <a:lnTo>
                  <a:pt x="1066562" y="2133599"/>
                </a:lnTo>
                <a:lnTo>
                  <a:pt x="1097211" y="2146299"/>
                </a:lnTo>
                <a:lnTo>
                  <a:pt x="1119894" y="2158999"/>
                </a:lnTo>
                <a:lnTo>
                  <a:pt x="1132919" y="2184399"/>
                </a:lnTo>
                <a:lnTo>
                  <a:pt x="1134597" y="2222499"/>
                </a:lnTo>
                <a:lnTo>
                  <a:pt x="1122333" y="2247899"/>
                </a:lnTo>
                <a:lnTo>
                  <a:pt x="1095365" y="2273299"/>
                </a:lnTo>
                <a:lnTo>
                  <a:pt x="1059480" y="2285999"/>
                </a:lnTo>
                <a:lnTo>
                  <a:pt x="1020466" y="2298699"/>
                </a:lnTo>
                <a:lnTo>
                  <a:pt x="984110" y="2324099"/>
                </a:lnTo>
                <a:lnTo>
                  <a:pt x="956199" y="2349499"/>
                </a:lnTo>
                <a:lnTo>
                  <a:pt x="942522" y="2387599"/>
                </a:lnTo>
                <a:lnTo>
                  <a:pt x="948085" y="2438399"/>
                </a:lnTo>
                <a:lnTo>
                  <a:pt x="970859" y="2476499"/>
                </a:lnTo>
                <a:lnTo>
                  <a:pt x="1005506" y="2514599"/>
                </a:lnTo>
                <a:lnTo>
                  <a:pt x="1046693" y="2539999"/>
                </a:lnTo>
                <a:lnTo>
                  <a:pt x="1089084" y="2578099"/>
                </a:lnTo>
                <a:lnTo>
                  <a:pt x="1127345" y="2590799"/>
                </a:lnTo>
                <a:lnTo>
                  <a:pt x="1162051" y="2616199"/>
                </a:lnTo>
                <a:lnTo>
                  <a:pt x="1201720" y="2628899"/>
                </a:lnTo>
                <a:lnTo>
                  <a:pt x="1245528" y="2654299"/>
                </a:lnTo>
                <a:lnTo>
                  <a:pt x="1292653" y="2666999"/>
                </a:lnTo>
                <a:lnTo>
                  <a:pt x="1342273" y="2692399"/>
                </a:lnTo>
                <a:lnTo>
                  <a:pt x="1497877" y="2730499"/>
                </a:lnTo>
                <a:lnTo>
                  <a:pt x="1690383" y="2730499"/>
                </a:lnTo>
                <a:lnTo>
                  <a:pt x="1730354" y="2717799"/>
                </a:lnTo>
                <a:lnTo>
                  <a:pt x="1745451" y="2705099"/>
                </a:lnTo>
                <a:lnTo>
                  <a:pt x="1761718" y="2692399"/>
                </a:lnTo>
                <a:lnTo>
                  <a:pt x="1779007" y="2679699"/>
                </a:lnTo>
                <a:lnTo>
                  <a:pt x="1797171" y="2654299"/>
                </a:lnTo>
                <a:lnTo>
                  <a:pt x="1816060" y="2641599"/>
                </a:lnTo>
                <a:lnTo>
                  <a:pt x="1835527" y="2616199"/>
                </a:lnTo>
                <a:lnTo>
                  <a:pt x="1855425" y="2578099"/>
                </a:lnTo>
                <a:lnTo>
                  <a:pt x="1875604" y="2552699"/>
                </a:lnTo>
                <a:lnTo>
                  <a:pt x="1916217" y="2476499"/>
                </a:lnTo>
                <a:lnTo>
                  <a:pt x="1936354" y="2438399"/>
                </a:lnTo>
                <a:lnTo>
                  <a:pt x="1956181" y="2400299"/>
                </a:lnTo>
                <a:lnTo>
                  <a:pt x="1975551" y="2349499"/>
                </a:lnTo>
                <a:lnTo>
                  <a:pt x="1994314" y="2298699"/>
                </a:lnTo>
                <a:lnTo>
                  <a:pt x="2012323" y="2247899"/>
                </a:lnTo>
                <a:lnTo>
                  <a:pt x="2029430" y="2197099"/>
                </a:lnTo>
                <a:lnTo>
                  <a:pt x="2045487" y="2133599"/>
                </a:lnTo>
                <a:close/>
              </a:path>
              <a:path w="2118995" h="2730500">
                <a:moveTo>
                  <a:pt x="2117876" y="1574799"/>
                </a:moveTo>
                <a:lnTo>
                  <a:pt x="726731" y="1574799"/>
                </a:lnTo>
                <a:lnTo>
                  <a:pt x="761052" y="1587499"/>
                </a:lnTo>
                <a:lnTo>
                  <a:pt x="804793" y="1612899"/>
                </a:lnTo>
                <a:lnTo>
                  <a:pt x="834219" y="1638299"/>
                </a:lnTo>
                <a:lnTo>
                  <a:pt x="850746" y="1663699"/>
                </a:lnTo>
                <a:lnTo>
                  <a:pt x="855792" y="1689099"/>
                </a:lnTo>
                <a:lnTo>
                  <a:pt x="850773" y="1701799"/>
                </a:lnTo>
                <a:lnTo>
                  <a:pt x="816212" y="1739899"/>
                </a:lnTo>
                <a:lnTo>
                  <a:pt x="758399" y="1765299"/>
                </a:lnTo>
                <a:lnTo>
                  <a:pt x="724316" y="1777999"/>
                </a:lnTo>
                <a:lnTo>
                  <a:pt x="688671" y="1777999"/>
                </a:lnTo>
                <a:lnTo>
                  <a:pt x="652882" y="1790699"/>
                </a:lnTo>
                <a:lnTo>
                  <a:pt x="618365" y="1790699"/>
                </a:lnTo>
                <a:lnTo>
                  <a:pt x="586538" y="1803399"/>
                </a:lnTo>
                <a:lnTo>
                  <a:pt x="536621" y="1803399"/>
                </a:lnTo>
                <a:lnTo>
                  <a:pt x="521366" y="1816099"/>
                </a:lnTo>
                <a:lnTo>
                  <a:pt x="514468" y="1816099"/>
                </a:lnTo>
                <a:lnTo>
                  <a:pt x="488431" y="1841499"/>
                </a:lnTo>
                <a:lnTo>
                  <a:pt x="474913" y="1879599"/>
                </a:lnTo>
                <a:lnTo>
                  <a:pt x="472474" y="1917699"/>
                </a:lnTo>
                <a:lnTo>
                  <a:pt x="479672" y="1955799"/>
                </a:lnTo>
                <a:lnTo>
                  <a:pt x="495066" y="1993899"/>
                </a:lnTo>
                <a:lnTo>
                  <a:pt x="517213" y="2031999"/>
                </a:lnTo>
                <a:lnTo>
                  <a:pt x="544673" y="2070099"/>
                </a:lnTo>
                <a:lnTo>
                  <a:pt x="576002" y="2095499"/>
                </a:lnTo>
                <a:lnTo>
                  <a:pt x="609761" y="2133599"/>
                </a:lnTo>
                <a:lnTo>
                  <a:pt x="644506" y="2158999"/>
                </a:lnTo>
                <a:lnTo>
                  <a:pt x="678797" y="2171699"/>
                </a:lnTo>
                <a:lnTo>
                  <a:pt x="711191" y="2184399"/>
                </a:lnTo>
                <a:lnTo>
                  <a:pt x="737458" y="2197099"/>
                </a:lnTo>
                <a:lnTo>
                  <a:pt x="770973" y="2184399"/>
                </a:lnTo>
                <a:lnTo>
                  <a:pt x="810049" y="2184399"/>
                </a:lnTo>
                <a:lnTo>
                  <a:pt x="852992" y="2171699"/>
                </a:lnTo>
                <a:lnTo>
                  <a:pt x="943722" y="2146299"/>
                </a:lnTo>
                <a:lnTo>
                  <a:pt x="988127" y="2146299"/>
                </a:lnTo>
                <a:lnTo>
                  <a:pt x="1029637" y="2133599"/>
                </a:lnTo>
                <a:lnTo>
                  <a:pt x="2045487" y="2133599"/>
                </a:lnTo>
                <a:lnTo>
                  <a:pt x="2060345" y="2082799"/>
                </a:lnTo>
                <a:lnTo>
                  <a:pt x="2073858" y="2019299"/>
                </a:lnTo>
                <a:lnTo>
                  <a:pt x="2085877" y="1955799"/>
                </a:lnTo>
                <a:lnTo>
                  <a:pt x="2096253" y="1892299"/>
                </a:lnTo>
                <a:lnTo>
                  <a:pt x="2104839" y="1816099"/>
                </a:lnTo>
                <a:lnTo>
                  <a:pt x="2111487" y="1739899"/>
                </a:lnTo>
                <a:lnTo>
                  <a:pt x="2116049" y="1676399"/>
                </a:lnTo>
                <a:lnTo>
                  <a:pt x="2118377" y="1600199"/>
                </a:lnTo>
                <a:lnTo>
                  <a:pt x="2117876" y="1574799"/>
                </a:lnTo>
                <a:close/>
              </a:path>
              <a:path w="2118995" h="2730500">
                <a:moveTo>
                  <a:pt x="181514" y="571499"/>
                </a:moveTo>
                <a:lnTo>
                  <a:pt x="123210" y="571499"/>
                </a:lnTo>
                <a:lnTo>
                  <a:pt x="63530" y="622299"/>
                </a:lnTo>
                <a:lnTo>
                  <a:pt x="10598" y="711199"/>
                </a:lnTo>
                <a:lnTo>
                  <a:pt x="0" y="749299"/>
                </a:lnTo>
                <a:lnTo>
                  <a:pt x="167" y="787399"/>
                </a:lnTo>
                <a:lnTo>
                  <a:pt x="9837" y="825499"/>
                </a:lnTo>
                <a:lnTo>
                  <a:pt x="52632" y="876299"/>
                </a:lnTo>
                <a:lnTo>
                  <a:pt x="83230" y="901699"/>
                </a:lnTo>
                <a:lnTo>
                  <a:pt x="118275" y="927099"/>
                </a:lnTo>
                <a:lnTo>
                  <a:pt x="156506" y="939799"/>
                </a:lnTo>
                <a:lnTo>
                  <a:pt x="196658" y="965199"/>
                </a:lnTo>
                <a:lnTo>
                  <a:pt x="277670" y="990599"/>
                </a:lnTo>
                <a:lnTo>
                  <a:pt x="316004" y="1003299"/>
                </a:lnTo>
                <a:lnTo>
                  <a:pt x="351204" y="1003299"/>
                </a:lnTo>
                <a:lnTo>
                  <a:pt x="382007" y="1015999"/>
                </a:lnTo>
                <a:lnTo>
                  <a:pt x="490779" y="1054099"/>
                </a:lnTo>
                <a:lnTo>
                  <a:pt x="526055" y="1066799"/>
                </a:lnTo>
                <a:lnTo>
                  <a:pt x="559050" y="1092199"/>
                </a:lnTo>
                <a:lnTo>
                  <a:pt x="588690" y="1104899"/>
                </a:lnTo>
                <a:lnTo>
                  <a:pt x="613899" y="1130299"/>
                </a:lnTo>
                <a:lnTo>
                  <a:pt x="633603" y="1142999"/>
                </a:lnTo>
                <a:lnTo>
                  <a:pt x="646728" y="1168399"/>
                </a:lnTo>
                <a:lnTo>
                  <a:pt x="652200" y="1193799"/>
                </a:lnTo>
                <a:lnTo>
                  <a:pt x="648943" y="1206499"/>
                </a:lnTo>
                <a:lnTo>
                  <a:pt x="635883" y="1231899"/>
                </a:lnTo>
                <a:lnTo>
                  <a:pt x="611946" y="1257299"/>
                </a:lnTo>
                <a:lnTo>
                  <a:pt x="576058" y="1269999"/>
                </a:lnTo>
                <a:lnTo>
                  <a:pt x="527143" y="1295399"/>
                </a:lnTo>
                <a:lnTo>
                  <a:pt x="506977" y="1295399"/>
                </a:lnTo>
                <a:lnTo>
                  <a:pt x="482007" y="1308099"/>
                </a:lnTo>
                <a:lnTo>
                  <a:pt x="453228" y="1308099"/>
                </a:lnTo>
                <a:lnTo>
                  <a:pt x="421634" y="1320799"/>
                </a:lnTo>
                <a:lnTo>
                  <a:pt x="353981" y="1320799"/>
                </a:lnTo>
                <a:lnTo>
                  <a:pt x="319911" y="1333499"/>
                </a:lnTo>
                <a:lnTo>
                  <a:pt x="287005" y="1333499"/>
                </a:lnTo>
                <a:lnTo>
                  <a:pt x="256257" y="1346199"/>
                </a:lnTo>
                <a:lnTo>
                  <a:pt x="205213" y="1371599"/>
                </a:lnTo>
                <a:lnTo>
                  <a:pt x="174738" y="1409699"/>
                </a:lnTo>
                <a:lnTo>
                  <a:pt x="169699" y="1422399"/>
                </a:lnTo>
                <a:lnTo>
                  <a:pt x="172786" y="1460499"/>
                </a:lnTo>
                <a:lnTo>
                  <a:pt x="184993" y="1485899"/>
                </a:lnTo>
                <a:lnTo>
                  <a:pt x="207314" y="1523999"/>
                </a:lnTo>
                <a:lnTo>
                  <a:pt x="240745" y="1562099"/>
                </a:lnTo>
                <a:lnTo>
                  <a:pt x="273807" y="1600199"/>
                </a:lnTo>
                <a:lnTo>
                  <a:pt x="307385" y="1625599"/>
                </a:lnTo>
                <a:lnTo>
                  <a:pt x="341415" y="1638299"/>
                </a:lnTo>
                <a:lnTo>
                  <a:pt x="410565" y="1638299"/>
                </a:lnTo>
                <a:lnTo>
                  <a:pt x="445554" y="1625599"/>
                </a:lnTo>
                <a:lnTo>
                  <a:pt x="480731" y="1625599"/>
                </a:lnTo>
                <a:lnTo>
                  <a:pt x="622011" y="1574799"/>
                </a:lnTo>
                <a:lnTo>
                  <a:pt x="2117876" y="1574799"/>
                </a:lnTo>
                <a:lnTo>
                  <a:pt x="2117626" y="1562099"/>
                </a:lnTo>
                <a:lnTo>
                  <a:pt x="2114162" y="1511299"/>
                </a:lnTo>
                <a:lnTo>
                  <a:pt x="2107505" y="1460499"/>
                </a:lnTo>
                <a:lnTo>
                  <a:pt x="2097178" y="1409699"/>
                </a:lnTo>
                <a:lnTo>
                  <a:pt x="2086320" y="1371599"/>
                </a:lnTo>
                <a:lnTo>
                  <a:pt x="1716251" y="1371599"/>
                </a:lnTo>
                <a:lnTo>
                  <a:pt x="1679232" y="1358899"/>
                </a:lnTo>
                <a:lnTo>
                  <a:pt x="1622404" y="1333499"/>
                </a:lnTo>
                <a:lnTo>
                  <a:pt x="1600160" y="1295399"/>
                </a:lnTo>
                <a:lnTo>
                  <a:pt x="1580407" y="1257299"/>
                </a:lnTo>
                <a:lnTo>
                  <a:pt x="1561927" y="1219199"/>
                </a:lnTo>
                <a:lnTo>
                  <a:pt x="1543502" y="1155699"/>
                </a:lnTo>
                <a:lnTo>
                  <a:pt x="1523915" y="1104899"/>
                </a:lnTo>
                <a:lnTo>
                  <a:pt x="1511647" y="1054099"/>
                </a:lnTo>
                <a:lnTo>
                  <a:pt x="1502172" y="1003299"/>
                </a:lnTo>
                <a:lnTo>
                  <a:pt x="1494354" y="952499"/>
                </a:lnTo>
                <a:lnTo>
                  <a:pt x="1487054" y="901699"/>
                </a:lnTo>
                <a:lnTo>
                  <a:pt x="1479135" y="850899"/>
                </a:lnTo>
                <a:lnTo>
                  <a:pt x="1474298" y="825499"/>
                </a:lnTo>
                <a:lnTo>
                  <a:pt x="1073867" y="825499"/>
                </a:lnTo>
                <a:lnTo>
                  <a:pt x="1045834" y="812799"/>
                </a:lnTo>
                <a:lnTo>
                  <a:pt x="1018434" y="787399"/>
                </a:lnTo>
                <a:lnTo>
                  <a:pt x="1005113" y="774699"/>
                </a:lnTo>
                <a:lnTo>
                  <a:pt x="490349" y="774699"/>
                </a:lnTo>
                <a:lnTo>
                  <a:pt x="446511" y="761999"/>
                </a:lnTo>
                <a:lnTo>
                  <a:pt x="422348" y="749299"/>
                </a:lnTo>
                <a:lnTo>
                  <a:pt x="397609" y="736599"/>
                </a:lnTo>
                <a:lnTo>
                  <a:pt x="372317" y="711199"/>
                </a:lnTo>
                <a:lnTo>
                  <a:pt x="346491" y="698499"/>
                </a:lnTo>
                <a:lnTo>
                  <a:pt x="320152" y="673099"/>
                </a:lnTo>
                <a:lnTo>
                  <a:pt x="293323" y="647699"/>
                </a:lnTo>
                <a:lnTo>
                  <a:pt x="266023" y="622299"/>
                </a:lnTo>
                <a:lnTo>
                  <a:pt x="238275" y="596899"/>
                </a:lnTo>
                <a:lnTo>
                  <a:pt x="181514" y="571499"/>
                </a:lnTo>
                <a:close/>
              </a:path>
              <a:path w="2118995" h="2730500">
                <a:moveTo>
                  <a:pt x="1993678" y="1257299"/>
                </a:moveTo>
                <a:lnTo>
                  <a:pt x="1958677" y="1257299"/>
                </a:lnTo>
                <a:lnTo>
                  <a:pt x="1930648" y="1269999"/>
                </a:lnTo>
                <a:lnTo>
                  <a:pt x="1905856" y="1282699"/>
                </a:lnTo>
                <a:lnTo>
                  <a:pt x="1880571" y="1308099"/>
                </a:lnTo>
                <a:lnTo>
                  <a:pt x="1851060" y="1333499"/>
                </a:lnTo>
                <a:lnTo>
                  <a:pt x="1813590" y="1346199"/>
                </a:lnTo>
                <a:lnTo>
                  <a:pt x="1760632" y="1358899"/>
                </a:lnTo>
                <a:lnTo>
                  <a:pt x="1716251" y="1371599"/>
                </a:lnTo>
                <a:lnTo>
                  <a:pt x="2086320" y="1371599"/>
                </a:lnTo>
                <a:lnTo>
                  <a:pt x="2082701" y="1358899"/>
                </a:lnTo>
                <a:lnTo>
                  <a:pt x="2063596" y="1308099"/>
                </a:lnTo>
                <a:lnTo>
                  <a:pt x="2039383" y="1282699"/>
                </a:lnTo>
                <a:lnTo>
                  <a:pt x="1993678" y="1257299"/>
                </a:lnTo>
                <a:close/>
              </a:path>
              <a:path w="2118995" h="2730500">
                <a:moveTo>
                  <a:pt x="1256173" y="495299"/>
                </a:moveTo>
                <a:lnTo>
                  <a:pt x="1241061" y="507999"/>
                </a:lnTo>
                <a:lnTo>
                  <a:pt x="1228832" y="507999"/>
                </a:lnTo>
                <a:lnTo>
                  <a:pt x="1219046" y="520699"/>
                </a:lnTo>
                <a:lnTo>
                  <a:pt x="1205034" y="571499"/>
                </a:lnTo>
                <a:lnTo>
                  <a:pt x="1195492" y="622299"/>
                </a:lnTo>
                <a:lnTo>
                  <a:pt x="1191292" y="647699"/>
                </a:lnTo>
                <a:lnTo>
                  <a:pt x="1186884" y="673099"/>
                </a:lnTo>
                <a:lnTo>
                  <a:pt x="1181827" y="711199"/>
                </a:lnTo>
                <a:lnTo>
                  <a:pt x="1167996" y="761999"/>
                </a:lnTo>
                <a:lnTo>
                  <a:pt x="1146265" y="800099"/>
                </a:lnTo>
                <a:lnTo>
                  <a:pt x="1102408" y="825499"/>
                </a:lnTo>
                <a:lnTo>
                  <a:pt x="1474298" y="825499"/>
                </a:lnTo>
                <a:lnTo>
                  <a:pt x="1469461" y="800099"/>
                </a:lnTo>
                <a:lnTo>
                  <a:pt x="1456894" y="749299"/>
                </a:lnTo>
                <a:lnTo>
                  <a:pt x="1440297" y="698499"/>
                </a:lnTo>
                <a:lnTo>
                  <a:pt x="1418533" y="660399"/>
                </a:lnTo>
                <a:lnTo>
                  <a:pt x="1390464" y="609599"/>
                </a:lnTo>
                <a:lnTo>
                  <a:pt x="1354303" y="571499"/>
                </a:lnTo>
                <a:lnTo>
                  <a:pt x="1323236" y="546099"/>
                </a:lnTo>
                <a:lnTo>
                  <a:pt x="1296819" y="520699"/>
                </a:lnTo>
                <a:lnTo>
                  <a:pt x="1274612" y="507999"/>
                </a:lnTo>
                <a:lnTo>
                  <a:pt x="1256173" y="495299"/>
                </a:lnTo>
                <a:close/>
              </a:path>
              <a:path w="2118995" h="2730500">
                <a:moveTo>
                  <a:pt x="373092" y="0"/>
                </a:moveTo>
                <a:lnTo>
                  <a:pt x="328909" y="0"/>
                </a:lnTo>
                <a:lnTo>
                  <a:pt x="284536" y="12699"/>
                </a:lnTo>
                <a:lnTo>
                  <a:pt x="252059" y="38099"/>
                </a:lnTo>
                <a:lnTo>
                  <a:pt x="230327" y="50799"/>
                </a:lnTo>
                <a:lnTo>
                  <a:pt x="218193" y="76199"/>
                </a:lnTo>
                <a:lnTo>
                  <a:pt x="214505" y="114299"/>
                </a:lnTo>
                <a:lnTo>
                  <a:pt x="218116" y="139699"/>
                </a:lnTo>
                <a:lnTo>
                  <a:pt x="227876" y="177799"/>
                </a:lnTo>
                <a:lnTo>
                  <a:pt x="242635" y="215899"/>
                </a:lnTo>
                <a:lnTo>
                  <a:pt x="261245" y="253999"/>
                </a:lnTo>
                <a:lnTo>
                  <a:pt x="282557" y="292099"/>
                </a:lnTo>
                <a:lnTo>
                  <a:pt x="305421" y="330199"/>
                </a:lnTo>
                <a:lnTo>
                  <a:pt x="328688" y="355599"/>
                </a:lnTo>
                <a:lnTo>
                  <a:pt x="351209" y="393699"/>
                </a:lnTo>
                <a:lnTo>
                  <a:pt x="371835" y="419099"/>
                </a:lnTo>
                <a:lnTo>
                  <a:pt x="386437" y="431799"/>
                </a:lnTo>
                <a:lnTo>
                  <a:pt x="404857" y="457199"/>
                </a:lnTo>
                <a:lnTo>
                  <a:pt x="425993" y="495299"/>
                </a:lnTo>
                <a:lnTo>
                  <a:pt x="448743" y="520699"/>
                </a:lnTo>
                <a:lnTo>
                  <a:pt x="472006" y="558799"/>
                </a:lnTo>
                <a:lnTo>
                  <a:pt x="494678" y="584199"/>
                </a:lnTo>
                <a:lnTo>
                  <a:pt x="515659" y="622299"/>
                </a:lnTo>
                <a:lnTo>
                  <a:pt x="533846" y="660399"/>
                </a:lnTo>
                <a:lnTo>
                  <a:pt x="548136" y="685799"/>
                </a:lnTo>
                <a:lnTo>
                  <a:pt x="557429" y="711199"/>
                </a:lnTo>
                <a:lnTo>
                  <a:pt x="560621" y="736599"/>
                </a:lnTo>
                <a:lnTo>
                  <a:pt x="556611" y="761999"/>
                </a:lnTo>
                <a:lnTo>
                  <a:pt x="544298" y="774699"/>
                </a:lnTo>
                <a:lnTo>
                  <a:pt x="1005113" y="774699"/>
                </a:lnTo>
                <a:lnTo>
                  <a:pt x="966032" y="723899"/>
                </a:lnTo>
                <a:lnTo>
                  <a:pt x="941280" y="685799"/>
                </a:lnTo>
                <a:lnTo>
                  <a:pt x="917659" y="647699"/>
                </a:lnTo>
                <a:lnTo>
                  <a:pt x="895295" y="596899"/>
                </a:lnTo>
                <a:lnTo>
                  <a:pt x="874312" y="546099"/>
                </a:lnTo>
                <a:lnTo>
                  <a:pt x="854835" y="507999"/>
                </a:lnTo>
                <a:lnTo>
                  <a:pt x="836988" y="469899"/>
                </a:lnTo>
                <a:lnTo>
                  <a:pt x="820897" y="431799"/>
                </a:lnTo>
                <a:lnTo>
                  <a:pt x="806685" y="393699"/>
                </a:lnTo>
                <a:lnTo>
                  <a:pt x="794478" y="368299"/>
                </a:lnTo>
                <a:lnTo>
                  <a:pt x="774380" y="342899"/>
                </a:lnTo>
                <a:lnTo>
                  <a:pt x="750439" y="304799"/>
                </a:lnTo>
                <a:lnTo>
                  <a:pt x="722988" y="266699"/>
                </a:lnTo>
                <a:lnTo>
                  <a:pt x="692362" y="228599"/>
                </a:lnTo>
                <a:lnTo>
                  <a:pt x="658894" y="177799"/>
                </a:lnTo>
                <a:lnTo>
                  <a:pt x="622918" y="139699"/>
                </a:lnTo>
                <a:lnTo>
                  <a:pt x="584768" y="101599"/>
                </a:lnTo>
                <a:lnTo>
                  <a:pt x="544778" y="76199"/>
                </a:lnTo>
                <a:lnTo>
                  <a:pt x="503282" y="50799"/>
                </a:lnTo>
                <a:lnTo>
                  <a:pt x="460613" y="25399"/>
                </a:lnTo>
                <a:lnTo>
                  <a:pt x="373092" y="0"/>
                </a:lnTo>
                <a:close/>
              </a:path>
            </a:pathLst>
          </a:custGeom>
          <a:solidFill>
            <a:srgbClr val="F035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47326" y="6113121"/>
            <a:ext cx="1461135" cy="2832100"/>
          </a:xfrm>
          <a:custGeom>
            <a:avLst/>
            <a:gdLst/>
            <a:ahLst/>
            <a:cxnLst/>
            <a:rect l="l" t="t" r="r" b="b"/>
            <a:pathLst>
              <a:path w="1461135" h="2832100">
                <a:moveTo>
                  <a:pt x="1132030" y="1968500"/>
                </a:moveTo>
                <a:lnTo>
                  <a:pt x="1066532" y="1968500"/>
                </a:lnTo>
                <a:lnTo>
                  <a:pt x="1085113" y="2019300"/>
                </a:lnTo>
                <a:lnTo>
                  <a:pt x="1104175" y="2057400"/>
                </a:lnTo>
                <a:lnTo>
                  <a:pt x="1123847" y="2108200"/>
                </a:lnTo>
                <a:lnTo>
                  <a:pt x="1144752" y="2146300"/>
                </a:lnTo>
                <a:lnTo>
                  <a:pt x="1146034" y="2146300"/>
                </a:lnTo>
                <a:lnTo>
                  <a:pt x="1238491" y="2387600"/>
                </a:lnTo>
                <a:lnTo>
                  <a:pt x="1293726" y="2540000"/>
                </a:lnTo>
                <a:lnTo>
                  <a:pt x="1312044" y="2578100"/>
                </a:lnTo>
                <a:lnTo>
                  <a:pt x="1330299" y="2628900"/>
                </a:lnTo>
                <a:lnTo>
                  <a:pt x="1348484" y="2679700"/>
                </a:lnTo>
                <a:lnTo>
                  <a:pt x="1366589" y="2730500"/>
                </a:lnTo>
                <a:lnTo>
                  <a:pt x="1384605" y="2768600"/>
                </a:lnTo>
                <a:lnTo>
                  <a:pt x="1402523" y="2819400"/>
                </a:lnTo>
                <a:lnTo>
                  <a:pt x="1419725" y="2832100"/>
                </a:lnTo>
                <a:lnTo>
                  <a:pt x="1442532" y="2832100"/>
                </a:lnTo>
                <a:lnTo>
                  <a:pt x="1459981" y="2819400"/>
                </a:lnTo>
                <a:lnTo>
                  <a:pt x="1461109" y="2794000"/>
                </a:lnTo>
                <a:lnTo>
                  <a:pt x="1443125" y="2743200"/>
                </a:lnTo>
                <a:lnTo>
                  <a:pt x="1425044" y="2705100"/>
                </a:lnTo>
                <a:lnTo>
                  <a:pt x="1406875" y="2654300"/>
                </a:lnTo>
                <a:lnTo>
                  <a:pt x="1388626" y="2603500"/>
                </a:lnTo>
                <a:lnTo>
                  <a:pt x="1370306" y="2552700"/>
                </a:lnTo>
                <a:lnTo>
                  <a:pt x="1351925" y="2514600"/>
                </a:lnTo>
                <a:lnTo>
                  <a:pt x="1315013" y="2413000"/>
                </a:lnTo>
                <a:lnTo>
                  <a:pt x="1277962" y="2311400"/>
                </a:lnTo>
                <a:lnTo>
                  <a:pt x="1203730" y="2120900"/>
                </a:lnTo>
                <a:lnTo>
                  <a:pt x="1200482" y="2108200"/>
                </a:lnTo>
                <a:lnTo>
                  <a:pt x="1195909" y="2108200"/>
                </a:lnTo>
                <a:lnTo>
                  <a:pt x="1191023" y="2095500"/>
                </a:lnTo>
                <a:lnTo>
                  <a:pt x="1186839" y="2082800"/>
                </a:lnTo>
                <a:lnTo>
                  <a:pt x="1184566" y="2070100"/>
                </a:lnTo>
                <a:lnTo>
                  <a:pt x="1177175" y="2070100"/>
                </a:lnTo>
                <a:lnTo>
                  <a:pt x="1156715" y="2019300"/>
                </a:lnTo>
                <a:lnTo>
                  <a:pt x="1136869" y="1981200"/>
                </a:lnTo>
                <a:lnTo>
                  <a:pt x="1132030" y="1968500"/>
                </a:lnTo>
                <a:close/>
              </a:path>
              <a:path w="1461135" h="2832100">
                <a:moveTo>
                  <a:pt x="739190" y="1866900"/>
                </a:moveTo>
                <a:lnTo>
                  <a:pt x="714121" y="1866900"/>
                </a:lnTo>
                <a:lnTo>
                  <a:pt x="698748" y="1879600"/>
                </a:lnTo>
                <a:lnTo>
                  <a:pt x="697579" y="1905000"/>
                </a:lnTo>
                <a:lnTo>
                  <a:pt x="715123" y="1917700"/>
                </a:lnTo>
                <a:lnTo>
                  <a:pt x="762348" y="1943100"/>
                </a:lnTo>
                <a:lnTo>
                  <a:pt x="913458" y="1981200"/>
                </a:lnTo>
                <a:lnTo>
                  <a:pt x="1016256" y="1981200"/>
                </a:lnTo>
                <a:lnTo>
                  <a:pt x="1066532" y="1968500"/>
                </a:lnTo>
                <a:lnTo>
                  <a:pt x="1132030" y="1968500"/>
                </a:lnTo>
                <a:lnTo>
                  <a:pt x="1117514" y="1930400"/>
                </a:lnTo>
                <a:lnTo>
                  <a:pt x="1112767" y="1917700"/>
                </a:lnTo>
                <a:lnTo>
                  <a:pt x="939399" y="1917700"/>
                </a:lnTo>
                <a:lnTo>
                  <a:pt x="787041" y="1879600"/>
                </a:lnTo>
                <a:lnTo>
                  <a:pt x="739190" y="1866900"/>
                </a:lnTo>
                <a:close/>
              </a:path>
              <a:path w="1461135" h="2832100">
                <a:moveTo>
                  <a:pt x="863108" y="1346200"/>
                </a:moveTo>
                <a:lnTo>
                  <a:pt x="794981" y="1346200"/>
                </a:lnTo>
                <a:lnTo>
                  <a:pt x="815570" y="1384300"/>
                </a:lnTo>
                <a:lnTo>
                  <a:pt x="835657" y="1422400"/>
                </a:lnTo>
                <a:lnTo>
                  <a:pt x="855190" y="1460500"/>
                </a:lnTo>
                <a:lnTo>
                  <a:pt x="874115" y="1498600"/>
                </a:lnTo>
                <a:lnTo>
                  <a:pt x="894493" y="1549400"/>
                </a:lnTo>
                <a:lnTo>
                  <a:pt x="914175" y="1587500"/>
                </a:lnTo>
                <a:lnTo>
                  <a:pt x="933280" y="1638300"/>
                </a:lnTo>
                <a:lnTo>
                  <a:pt x="951922" y="1689100"/>
                </a:lnTo>
                <a:lnTo>
                  <a:pt x="970219" y="1727200"/>
                </a:lnTo>
                <a:lnTo>
                  <a:pt x="988288" y="1778000"/>
                </a:lnTo>
                <a:lnTo>
                  <a:pt x="1024205" y="1866900"/>
                </a:lnTo>
                <a:lnTo>
                  <a:pt x="1042288" y="1917700"/>
                </a:lnTo>
                <a:lnTo>
                  <a:pt x="1112767" y="1917700"/>
                </a:lnTo>
                <a:lnTo>
                  <a:pt x="1098527" y="1879600"/>
                </a:lnTo>
                <a:lnTo>
                  <a:pt x="1079784" y="1828800"/>
                </a:lnTo>
                <a:lnTo>
                  <a:pt x="1042542" y="1739900"/>
                </a:lnTo>
                <a:lnTo>
                  <a:pt x="1045768" y="1739900"/>
                </a:lnTo>
                <a:lnTo>
                  <a:pt x="1073341" y="1701800"/>
                </a:lnTo>
                <a:lnTo>
                  <a:pt x="1093107" y="1663700"/>
                </a:lnTo>
                <a:lnTo>
                  <a:pt x="1014475" y="1663700"/>
                </a:lnTo>
                <a:lnTo>
                  <a:pt x="994922" y="1625600"/>
                </a:lnTo>
                <a:lnTo>
                  <a:pt x="974883" y="1574800"/>
                </a:lnTo>
                <a:lnTo>
                  <a:pt x="954196" y="1524000"/>
                </a:lnTo>
                <a:lnTo>
                  <a:pt x="932700" y="1473200"/>
                </a:lnTo>
                <a:lnTo>
                  <a:pt x="910266" y="1435100"/>
                </a:lnTo>
                <a:lnTo>
                  <a:pt x="887056" y="1384300"/>
                </a:lnTo>
                <a:lnTo>
                  <a:pt x="863108" y="1346200"/>
                </a:lnTo>
                <a:close/>
              </a:path>
              <a:path w="1461135" h="2832100">
                <a:moveTo>
                  <a:pt x="1268977" y="1066800"/>
                </a:moveTo>
                <a:lnTo>
                  <a:pt x="1245770" y="1066800"/>
                </a:lnTo>
                <a:lnTo>
                  <a:pt x="1227606" y="1079500"/>
                </a:lnTo>
                <a:lnTo>
                  <a:pt x="1217798" y="1117600"/>
                </a:lnTo>
                <a:lnTo>
                  <a:pt x="1213309" y="1143000"/>
                </a:lnTo>
                <a:lnTo>
                  <a:pt x="1211054" y="1181100"/>
                </a:lnTo>
                <a:lnTo>
                  <a:pt x="1207947" y="1206500"/>
                </a:lnTo>
                <a:lnTo>
                  <a:pt x="1199644" y="1257300"/>
                </a:lnTo>
                <a:lnTo>
                  <a:pt x="1187749" y="1295400"/>
                </a:lnTo>
                <a:lnTo>
                  <a:pt x="1173723" y="1346200"/>
                </a:lnTo>
                <a:lnTo>
                  <a:pt x="1159026" y="1384300"/>
                </a:lnTo>
                <a:lnTo>
                  <a:pt x="1140369" y="1435100"/>
                </a:lnTo>
                <a:lnTo>
                  <a:pt x="1119360" y="1485900"/>
                </a:lnTo>
                <a:lnTo>
                  <a:pt x="1096133" y="1536700"/>
                </a:lnTo>
                <a:lnTo>
                  <a:pt x="1070821" y="1574800"/>
                </a:lnTo>
                <a:lnTo>
                  <a:pt x="1043557" y="1625600"/>
                </a:lnTo>
                <a:lnTo>
                  <a:pt x="1014475" y="1663700"/>
                </a:lnTo>
                <a:lnTo>
                  <a:pt x="1093107" y="1663700"/>
                </a:lnTo>
                <a:lnTo>
                  <a:pt x="1099695" y="1651000"/>
                </a:lnTo>
                <a:lnTo>
                  <a:pt x="1124666" y="1612900"/>
                </a:lnTo>
                <a:lnTo>
                  <a:pt x="1148091" y="1574800"/>
                </a:lnTo>
                <a:lnTo>
                  <a:pt x="1169806" y="1524000"/>
                </a:lnTo>
                <a:lnTo>
                  <a:pt x="1189647" y="1485900"/>
                </a:lnTo>
                <a:lnTo>
                  <a:pt x="1207451" y="1435100"/>
                </a:lnTo>
                <a:lnTo>
                  <a:pt x="1221320" y="1397000"/>
                </a:lnTo>
                <a:lnTo>
                  <a:pt x="1234258" y="1358900"/>
                </a:lnTo>
                <a:lnTo>
                  <a:pt x="1246181" y="1320800"/>
                </a:lnTo>
                <a:lnTo>
                  <a:pt x="1257007" y="1282700"/>
                </a:lnTo>
                <a:lnTo>
                  <a:pt x="1264467" y="1244600"/>
                </a:lnTo>
                <a:lnTo>
                  <a:pt x="1268737" y="1193800"/>
                </a:lnTo>
                <a:lnTo>
                  <a:pt x="1274486" y="1143000"/>
                </a:lnTo>
                <a:lnTo>
                  <a:pt x="1286382" y="1104900"/>
                </a:lnTo>
                <a:lnTo>
                  <a:pt x="1286192" y="1079500"/>
                </a:lnTo>
                <a:lnTo>
                  <a:pt x="1268977" y="1066800"/>
                </a:lnTo>
                <a:close/>
              </a:path>
              <a:path w="1461135" h="2832100">
                <a:moveTo>
                  <a:pt x="496492" y="774700"/>
                </a:moveTo>
                <a:lnTo>
                  <a:pt x="427163" y="774700"/>
                </a:lnTo>
                <a:lnTo>
                  <a:pt x="440826" y="800100"/>
                </a:lnTo>
                <a:lnTo>
                  <a:pt x="454353" y="812800"/>
                </a:lnTo>
                <a:lnTo>
                  <a:pt x="467695" y="838200"/>
                </a:lnTo>
                <a:lnTo>
                  <a:pt x="480808" y="850900"/>
                </a:lnTo>
                <a:lnTo>
                  <a:pt x="511145" y="901700"/>
                </a:lnTo>
                <a:lnTo>
                  <a:pt x="541149" y="939800"/>
                </a:lnTo>
                <a:lnTo>
                  <a:pt x="570783" y="977900"/>
                </a:lnTo>
                <a:lnTo>
                  <a:pt x="600011" y="1028700"/>
                </a:lnTo>
                <a:lnTo>
                  <a:pt x="628795" y="1066800"/>
                </a:lnTo>
                <a:lnTo>
                  <a:pt x="657099" y="1117600"/>
                </a:lnTo>
                <a:lnTo>
                  <a:pt x="684886" y="1155700"/>
                </a:lnTo>
                <a:lnTo>
                  <a:pt x="712120" y="1206500"/>
                </a:lnTo>
                <a:lnTo>
                  <a:pt x="738764" y="1244600"/>
                </a:lnTo>
                <a:lnTo>
                  <a:pt x="764780" y="1295400"/>
                </a:lnTo>
                <a:lnTo>
                  <a:pt x="764221" y="1295400"/>
                </a:lnTo>
                <a:lnTo>
                  <a:pt x="509718" y="1358900"/>
                </a:lnTo>
                <a:lnTo>
                  <a:pt x="276115" y="1358900"/>
                </a:lnTo>
                <a:lnTo>
                  <a:pt x="265704" y="1371600"/>
                </a:lnTo>
                <a:lnTo>
                  <a:pt x="270429" y="1397000"/>
                </a:lnTo>
                <a:lnTo>
                  <a:pt x="291794" y="1409700"/>
                </a:lnTo>
                <a:lnTo>
                  <a:pt x="342365" y="1422400"/>
                </a:lnTo>
                <a:lnTo>
                  <a:pt x="493877" y="1422400"/>
                </a:lnTo>
                <a:lnTo>
                  <a:pt x="544035" y="1409700"/>
                </a:lnTo>
                <a:lnTo>
                  <a:pt x="593881" y="1409700"/>
                </a:lnTo>
                <a:lnTo>
                  <a:pt x="740706" y="1371600"/>
                </a:lnTo>
                <a:lnTo>
                  <a:pt x="764586" y="1358900"/>
                </a:lnTo>
                <a:lnTo>
                  <a:pt x="352761" y="1358900"/>
                </a:lnTo>
                <a:lnTo>
                  <a:pt x="300163" y="1346200"/>
                </a:lnTo>
                <a:lnTo>
                  <a:pt x="863108" y="1346200"/>
                </a:lnTo>
                <a:lnTo>
                  <a:pt x="838456" y="1295400"/>
                </a:lnTo>
                <a:lnTo>
                  <a:pt x="813138" y="1244600"/>
                </a:lnTo>
                <a:lnTo>
                  <a:pt x="787188" y="1206500"/>
                </a:lnTo>
                <a:lnTo>
                  <a:pt x="760643" y="1155700"/>
                </a:lnTo>
                <a:lnTo>
                  <a:pt x="733539" y="1117600"/>
                </a:lnTo>
                <a:lnTo>
                  <a:pt x="705912" y="1066800"/>
                </a:lnTo>
                <a:lnTo>
                  <a:pt x="677799" y="1028700"/>
                </a:lnTo>
                <a:lnTo>
                  <a:pt x="649234" y="990600"/>
                </a:lnTo>
                <a:lnTo>
                  <a:pt x="620254" y="939800"/>
                </a:lnTo>
                <a:lnTo>
                  <a:pt x="646925" y="901700"/>
                </a:lnTo>
                <a:lnTo>
                  <a:pt x="654985" y="889000"/>
                </a:lnTo>
                <a:lnTo>
                  <a:pt x="581240" y="889000"/>
                </a:lnTo>
                <a:lnTo>
                  <a:pt x="550211" y="838200"/>
                </a:lnTo>
                <a:lnTo>
                  <a:pt x="518247" y="800100"/>
                </a:lnTo>
                <a:lnTo>
                  <a:pt x="496492" y="774700"/>
                </a:lnTo>
                <a:close/>
              </a:path>
              <a:path w="1461135" h="2832100">
                <a:moveTo>
                  <a:pt x="175501" y="342900"/>
                </a:moveTo>
                <a:lnTo>
                  <a:pt x="151723" y="342900"/>
                </a:lnTo>
                <a:lnTo>
                  <a:pt x="135188" y="355600"/>
                </a:lnTo>
                <a:lnTo>
                  <a:pt x="136918" y="381000"/>
                </a:lnTo>
                <a:lnTo>
                  <a:pt x="160755" y="419100"/>
                </a:lnTo>
                <a:lnTo>
                  <a:pt x="186292" y="457200"/>
                </a:lnTo>
                <a:lnTo>
                  <a:pt x="213278" y="508000"/>
                </a:lnTo>
                <a:lnTo>
                  <a:pt x="241457" y="546100"/>
                </a:lnTo>
                <a:lnTo>
                  <a:pt x="270577" y="584200"/>
                </a:lnTo>
                <a:lnTo>
                  <a:pt x="300384" y="622300"/>
                </a:lnTo>
                <a:lnTo>
                  <a:pt x="391400" y="736600"/>
                </a:lnTo>
                <a:lnTo>
                  <a:pt x="342859" y="736600"/>
                </a:lnTo>
                <a:lnTo>
                  <a:pt x="108127" y="800100"/>
                </a:lnTo>
                <a:lnTo>
                  <a:pt x="62581" y="825500"/>
                </a:lnTo>
                <a:lnTo>
                  <a:pt x="17436" y="838200"/>
                </a:lnTo>
                <a:lnTo>
                  <a:pt x="0" y="850900"/>
                </a:lnTo>
                <a:lnTo>
                  <a:pt x="1359" y="876300"/>
                </a:lnTo>
                <a:lnTo>
                  <a:pt x="16895" y="901700"/>
                </a:lnTo>
                <a:lnTo>
                  <a:pt x="41985" y="901700"/>
                </a:lnTo>
                <a:lnTo>
                  <a:pt x="91952" y="876300"/>
                </a:lnTo>
                <a:lnTo>
                  <a:pt x="142328" y="863600"/>
                </a:lnTo>
                <a:lnTo>
                  <a:pt x="193197" y="838200"/>
                </a:lnTo>
                <a:lnTo>
                  <a:pt x="349618" y="800100"/>
                </a:lnTo>
                <a:lnTo>
                  <a:pt x="411881" y="800100"/>
                </a:lnTo>
                <a:lnTo>
                  <a:pt x="418615" y="787400"/>
                </a:lnTo>
                <a:lnTo>
                  <a:pt x="423660" y="787400"/>
                </a:lnTo>
                <a:lnTo>
                  <a:pt x="427163" y="774700"/>
                </a:lnTo>
                <a:lnTo>
                  <a:pt x="496492" y="774700"/>
                </a:lnTo>
                <a:lnTo>
                  <a:pt x="485614" y="762000"/>
                </a:lnTo>
                <a:lnTo>
                  <a:pt x="452577" y="711200"/>
                </a:lnTo>
                <a:lnTo>
                  <a:pt x="386355" y="635000"/>
                </a:lnTo>
                <a:lnTo>
                  <a:pt x="353701" y="584200"/>
                </a:lnTo>
                <a:lnTo>
                  <a:pt x="321705" y="546100"/>
                </a:lnTo>
                <a:lnTo>
                  <a:pt x="290635" y="508000"/>
                </a:lnTo>
                <a:lnTo>
                  <a:pt x="260755" y="457200"/>
                </a:lnTo>
                <a:lnTo>
                  <a:pt x="277628" y="431800"/>
                </a:lnTo>
                <a:lnTo>
                  <a:pt x="285277" y="393700"/>
                </a:lnTo>
                <a:lnTo>
                  <a:pt x="222300" y="393700"/>
                </a:lnTo>
                <a:lnTo>
                  <a:pt x="208644" y="381000"/>
                </a:lnTo>
                <a:lnTo>
                  <a:pt x="201951" y="368300"/>
                </a:lnTo>
                <a:lnTo>
                  <a:pt x="195503" y="355600"/>
                </a:lnTo>
                <a:lnTo>
                  <a:pt x="175501" y="342900"/>
                </a:lnTo>
                <a:close/>
              </a:path>
              <a:path w="1461135" h="2832100">
                <a:moveTo>
                  <a:pt x="725220" y="368300"/>
                </a:moveTo>
                <a:lnTo>
                  <a:pt x="702728" y="368300"/>
                </a:lnTo>
                <a:lnTo>
                  <a:pt x="690358" y="393700"/>
                </a:lnTo>
                <a:lnTo>
                  <a:pt x="686427" y="444500"/>
                </a:lnTo>
                <a:lnTo>
                  <a:pt x="685081" y="495300"/>
                </a:lnTo>
                <a:lnTo>
                  <a:pt x="684047" y="558800"/>
                </a:lnTo>
                <a:lnTo>
                  <a:pt x="681052" y="609600"/>
                </a:lnTo>
                <a:lnTo>
                  <a:pt x="673823" y="660400"/>
                </a:lnTo>
                <a:lnTo>
                  <a:pt x="662520" y="711200"/>
                </a:lnTo>
                <a:lnTo>
                  <a:pt x="647340" y="762000"/>
                </a:lnTo>
                <a:lnTo>
                  <a:pt x="628553" y="800100"/>
                </a:lnTo>
                <a:lnTo>
                  <a:pt x="606429" y="838200"/>
                </a:lnTo>
                <a:lnTo>
                  <a:pt x="581240" y="889000"/>
                </a:lnTo>
                <a:lnTo>
                  <a:pt x="654985" y="889000"/>
                </a:lnTo>
                <a:lnTo>
                  <a:pt x="671106" y="863600"/>
                </a:lnTo>
                <a:lnTo>
                  <a:pt x="692444" y="812800"/>
                </a:lnTo>
                <a:lnTo>
                  <a:pt x="710587" y="774700"/>
                </a:lnTo>
                <a:lnTo>
                  <a:pt x="725182" y="723900"/>
                </a:lnTo>
                <a:lnTo>
                  <a:pt x="736189" y="673100"/>
                </a:lnTo>
                <a:lnTo>
                  <a:pt x="742303" y="609600"/>
                </a:lnTo>
                <a:lnTo>
                  <a:pt x="745298" y="558800"/>
                </a:lnTo>
                <a:lnTo>
                  <a:pt x="746952" y="508000"/>
                </a:lnTo>
                <a:lnTo>
                  <a:pt x="749040" y="457200"/>
                </a:lnTo>
                <a:lnTo>
                  <a:pt x="753338" y="393700"/>
                </a:lnTo>
                <a:lnTo>
                  <a:pt x="746026" y="381000"/>
                </a:lnTo>
                <a:lnTo>
                  <a:pt x="725220" y="368300"/>
                </a:lnTo>
                <a:close/>
              </a:path>
              <a:path w="1461135" h="2832100">
                <a:moveTo>
                  <a:pt x="188849" y="0"/>
                </a:moveTo>
                <a:lnTo>
                  <a:pt x="165745" y="0"/>
                </a:lnTo>
                <a:lnTo>
                  <a:pt x="148582" y="25400"/>
                </a:lnTo>
                <a:lnTo>
                  <a:pt x="148335" y="50800"/>
                </a:lnTo>
                <a:lnTo>
                  <a:pt x="166560" y="88900"/>
                </a:lnTo>
                <a:lnTo>
                  <a:pt x="183535" y="139700"/>
                </a:lnTo>
                <a:lnTo>
                  <a:pt x="198324" y="177800"/>
                </a:lnTo>
                <a:lnTo>
                  <a:pt x="209995" y="228600"/>
                </a:lnTo>
                <a:lnTo>
                  <a:pt x="217613" y="266700"/>
                </a:lnTo>
                <a:lnTo>
                  <a:pt x="221239" y="304800"/>
                </a:lnTo>
                <a:lnTo>
                  <a:pt x="225110" y="330200"/>
                </a:lnTo>
                <a:lnTo>
                  <a:pt x="226404" y="368300"/>
                </a:lnTo>
                <a:lnTo>
                  <a:pt x="222300" y="393700"/>
                </a:lnTo>
                <a:lnTo>
                  <a:pt x="285277" y="393700"/>
                </a:lnTo>
                <a:lnTo>
                  <a:pt x="286714" y="355600"/>
                </a:lnTo>
                <a:lnTo>
                  <a:pt x="284949" y="317500"/>
                </a:lnTo>
                <a:lnTo>
                  <a:pt x="279723" y="266700"/>
                </a:lnTo>
                <a:lnTo>
                  <a:pt x="270776" y="215900"/>
                </a:lnTo>
                <a:lnTo>
                  <a:pt x="258565" y="165100"/>
                </a:lnTo>
                <a:lnTo>
                  <a:pt x="243547" y="114300"/>
                </a:lnTo>
                <a:lnTo>
                  <a:pt x="226180" y="63500"/>
                </a:lnTo>
                <a:lnTo>
                  <a:pt x="206920" y="25400"/>
                </a:lnTo>
                <a:lnTo>
                  <a:pt x="188849" y="0"/>
                </a:lnTo>
                <a:close/>
              </a:path>
            </a:pathLst>
          </a:custGeom>
          <a:solidFill>
            <a:srgbClr val="F570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46835" y="6920686"/>
            <a:ext cx="3067372" cy="3402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22797" y="6844182"/>
            <a:ext cx="2317115" cy="1350645"/>
          </a:xfrm>
          <a:custGeom>
            <a:avLst/>
            <a:gdLst/>
            <a:ahLst/>
            <a:cxnLst/>
            <a:rect l="l" t="t" r="r" b="b"/>
            <a:pathLst>
              <a:path w="2317115" h="1350645">
                <a:moveTo>
                  <a:pt x="2275092" y="0"/>
                </a:moveTo>
                <a:lnTo>
                  <a:pt x="189524" y="29121"/>
                </a:lnTo>
                <a:lnTo>
                  <a:pt x="156513" y="49323"/>
                </a:lnTo>
                <a:lnTo>
                  <a:pt x="129" y="1303959"/>
                </a:lnTo>
                <a:lnTo>
                  <a:pt x="0" y="1311964"/>
                </a:lnTo>
                <a:lnTo>
                  <a:pt x="1524" y="1319733"/>
                </a:lnTo>
                <a:lnTo>
                  <a:pt x="33317" y="1349754"/>
                </a:lnTo>
                <a:lnTo>
                  <a:pt x="41378" y="1350619"/>
                </a:lnTo>
                <a:lnTo>
                  <a:pt x="2152131" y="1350619"/>
                </a:lnTo>
                <a:lnTo>
                  <a:pt x="2185899" y="1329981"/>
                </a:lnTo>
                <a:lnTo>
                  <a:pt x="2317091" y="45961"/>
                </a:lnTo>
                <a:lnTo>
                  <a:pt x="2317065" y="38168"/>
                </a:lnTo>
                <a:lnTo>
                  <a:pt x="2291056" y="3281"/>
                </a:lnTo>
                <a:lnTo>
                  <a:pt x="2275092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26114" y="6844779"/>
            <a:ext cx="2284501" cy="1320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06802" y="6925937"/>
            <a:ext cx="951230" cy="1200785"/>
          </a:xfrm>
          <a:custGeom>
            <a:avLst/>
            <a:gdLst/>
            <a:ahLst/>
            <a:cxnLst/>
            <a:rect l="l" t="t" r="r" b="b"/>
            <a:pathLst>
              <a:path w="951229" h="1200784">
                <a:moveTo>
                  <a:pt x="549818" y="0"/>
                </a:moveTo>
                <a:lnTo>
                  <a:pt x="504527" y="5578"/>
                </a:lnTo>
                <a:lnTo>
                  <a:pt x="459721" y="16589"/>
                </a:lnTo>
                <a:lnTo>
                  <a:pt x="416636" y="32867"/>
                </a:lnTo>
                <a:lnTo>
                  <a:pt x="376506" y="54248"/>
                </a:lnTo>
                <a:lnTo>
                  <a:pt x="340566" y="80568"/>
                </a:lnTo>
                <a:lnTo>
                  <a:pt x="310052" y="111662"/>
                </a:lnTo>
                <a:lnTo>
                  <a:pt x="286196" y="147366"/>
                </a:lnTo>
                <a:lnTo>
                  <a:pt x="270236" y="187516"/>
                </a:lnTo>
                <a:lnTo>
                  <a:pt x="263404" y="231947"/>
                </a:lnTo>
                <a:lnTo>
                  <a:pt x="270436" y="282817"/>
                </a:lnTo>
                <a:lnTo>
                  <a:pt x="290471" y="328858"/>
                </a:lnTo>
                <a:lnTo>
                  <a:pt x="315407" y="373093"/>
                </a:lnTo>
                <a:lnTo>
                  <a:pt x="337140" y="418548"/>
                </a:lnTo>
                <a:lnTo>
                  <a:pt x="348529" y="463249"/>
                </a:lnTo>
                <a:lnTo>
                  <a:pt x="348787" y="503518"/>
                </a:lnTo>
                <a:lnTo>
                  <a:pt x="339322" y="539772"/>
                </a:lnTo>
                <a:lnTo>
                  <a:pt x="296847" y="601912"/>
                </a:lnTo>
                <a:lnTo>
                  <a:pt x="266651" y="628634"/>
                </a:lnTo>
                <a:lnTo>
                  <a:pt x="232358" y="653016"/>
                </a:lnTo>
                <a:lnTo>
                  <a:pt x="195373" y="675475"/>
                </a:lnTo>
                <a:lnTo>
                  <a:pt x="157105" y="696430"/>
                </a:lnTo>
                <a:lnTo>
                  <a:pt x="82340" y="735502"/>
                </a:lnTo>
                <a:lnTo>
                  <a:pt x="45601" y="759891"/>
                </a:lnTo>
                <a:lnTo>
                  <a:pt x="16280" y="789928"/>
                </a:lnTo>
                <a:lnTo>
                  <a:pt x="0" y="823120"/>
                </a:lnTo>
                <a:lnTo>
                  <a:pt x="2386" y="856973"/>
                </a:lnTo>
                <a:lnTo>
                  <a:pt x="29064" y="888994"/>
                </a:lnTo>
                <a:lnTo>
                  <a:pt x="66331" y="906408"/>
                </a:lnTo>
                <a:lnTo>
                  <a:pt x="149175" y="922691"/>
                </a:lnTo>
                <a:lnTo>
                  <a:pt x="185071" y="939134"/>
                </a:lnTo>
                <a:lnTo>
                  <a:pt x="209890" y="967515"/>
                </a:lnTo>
                <a:lnTo>
                  <a:pt x="216982" y="999823"/>
                </a:lnTo>
                <a:lnTo>
                  <a:pt x="209858" y="1034868"/>
                </a:lnTo>
                <a:lnTo>
                  <a:pt x="192030" y="1071461"/>
                </a:lnTo>
                <a:lnTo>
                  <a:pt x="167008" y="1108414"/>
                </a:lnTo>
                <a:lnTo>
                  <a:pt x="138304" y="1144538"/>
                </a:lnTo>
                <a:lnTo>
                  <a:pt x="109428" y="1178644"/>
                </a:lnTo>
                <a:lnTo>
                  <a:pt x="91555" y="1200271"/>
                </a:lnTo>
                <a:lnTo>
                  <a:pt x="842461" y="1200271"/>
                </a:lnTo>
                <a:lnTo>
                  <a:pt x="837730" y="1185146"/>
                </a:lnTo>
                <a:lnTo>
                  <a:pt x="821222" y="1143949"/>
                </a:lnTo>
                <a:lnTo>
                  <a:pt x="806972" y="1102061"/>
                </a:lnTo>
                <a:lnTo>
                  <a:pt x="800627" y="1058057"/>
                </a:lnTo>
                <a:lnTo>
                  <a:pt x="803161" y="1011968"/>
                </a:lnTo>
                <a:lnTo>
                  <a:pt x="811360" y="964756"/>
                </a:lnTo>
                <a:lnTo>
                  <a:pt x="824636" y="917713"/>
                </a:lnTo>
                <a:lnTo>
                  <a:pt x="842400" y="872131"/>
                </a:lnTo>
                <a:lnTo>
                  <a:pt x="864063" y="829304"/>
                </a:lnTo>
                <a:lnTo>
                  <a:pt x="888481" y="787208"/>
                </a:lnTo>
                <a:lnTo>
                  <a:pt x="911945" y="744909"/>
                </a:lnTo>
                <a:lnTo>
                  <a:pt x="931894" y="702133"/>
                </a:lnTo>
                <a:lnTo>
                  <a:pt x="945769" y="658603"/>
                </a:lnTo>
                <a:lnTo>
                  <a:pt x="951008" y="614044"/>
                </a:lnTo>
                <a:lnTo>
                  <a:pt x="945051" y="568180"/>
                </a:lnTo>
                <a:lnTo>
                  <a:pt x="935104" y="545528"/>
                </a:lnTo>
                <a:lnTo>
                  <a:pt x="920775" y="527286"/>
                </a:lnTo>
                <a:lnTo>
                  <a:pt x="904675" y="510387"/>
                </a:lnTo>
                <a:lnTo>
                  <a:pt x="889413" y="491764"/>
                </a:lnTo>
                <a:lnTo>
                  <a:pt x="872674" y="451903"/>
                </a:lnTo>
                <a:lnTo>
                  <a:pt x="866908" y="407880"/>
                </a:lnTo>
                <a:lnTo>
                  <a:pt x="862808" y="360039"/>
                </a:lnTo>
                <a:lnTo>
                  <a:pt x="857660" y="312682"/>
                </a:lnTo>
                <a:lnTo>
                  <a:pt x="850499" y="266290"/>
                </a:lnTo>
                <a:lnTo>
                  <a:pt x="840359" y="221348"/>
                </a:lnTo>
                <a:lnTo>
                  <a:pt x="826272" y="178339"/>
                </a:lnTo>
                <a:lnTo>
                  <a:pt x="807274" y="137745"/>
                </a:lnTo>
                <a:lnTo>
                  <a:pt x="782397" y="100049"/>
                </a:lnTo>
                <a:lnTo>
                  <a:pt x="750675" y="65736"/>
                </a:lnTo>
                <a:lnTo>
                  <a:pt x="711143" y="35288"/>
                </a:lnTo>
                <a:lnTo>
                  <a:pt x="676257" y="17496"/>
                </a:lnTo>
                <a:lnTo>
                  <a:pt x="636918" y="5794"/>
                </a:lnTo>
                <a:lnTo>
                  <a:pt x="594360" y="17"/>
                </a:lnTo>
                <a:lnTo>
                  <a:pt x="549818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86840" y="7796580"/>
            <a:ext cx="288290" cy="330200"/>
          </a:xfrm>
          <a:custGeom>
            <a:avLst/>
            <a:gdLst/>
            <a:ahLst/>
            <a:cxnLst/>
            <a:rect l="l" t="t" r="r" b="b"/>
            <a:pathLst>
              <a:path w="288289" h="330200">
                <a:moveTo>
                  <a:pt x="278109" y="0"/>
                </a:moveTo>
                <a:lnTo>
                  <a:pt x="215206" y="14337"/>
                </a:lnTo>
                <a:lnTo>
                  <a:pt x="171076" y="35112"/>
                </a:lnTo>
                <a:lnTo>
                  <a:pt x="131445" y="63272"/>
                </a:lnTo>
                <a:lnTo>
                  <a:pt x="97364" y="97809"/>
                </a:lnTo>
                <a:lnTo>
                  <a:pt x="69887" y="137714"/>
                </a:lnTo>
                <a:lnTo>
                  <a:pt x="50068" y="181978"/>
                </a:lnTo>
                <a:lnTo>
                  <a:pt x="0" y="329628"/>
                </a:lnTo>
                <a:lnTo>
                  <a:pt x="233775" y="329628"/>
                </a:lnTo>
                <a:lnTo>
                  <a:pt x="288167" y="214109"/>
                </a:lnTo>
                <a:lnTo>
                  <a:pt x="278109" y="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62739" y="6990384"/>
            <a:ext cx="920750" cy="1035685"/>
          </a:xfrm>
          <a:custGeom>
            <a:avLst/>
            <a:gdLst/>
            <a:ahLst/>
            <a:cxnLst/>
            <a:rect l="l" t="t" r="r" b="b"/>
            <a:pathLst>
              <a:path w="920750" h="1035684">
                <a:moveTo>
                  <a:pt x="723897" y="7568"/>
                </a:moveTo>
                <a:lnTo>
                  <a:pt x="693399" y="42535"/>
                </a:lnTo>
                <a:lnTo>
                  <a:pt x="686473" y="114795"/>
                </a:lnTo>
                <a:lnTo>
                  <a:pt x="586346" y="656551"/>
                </a:lnTo>
                <a:lnTo>
                  <a:pt x="585495" y="661339"/>
                </a:lnTo>
                <a:lnTo>
                  <a:pt x="581977" y="664997"/>
                </a:lnTo>
                <a:lnTo>
                  <a:pt x="577672" y="667385"/>
                </a:lnTo>
                <a:lnTo>
                  <a:pt x="26949" y="807364"/>
                </a:lnTo>
                <a:lnTo>
                  <a:pt x="0" y="1035075"/>
                </a:lnTo>
                <a:lnTo>
                  <a:pt x="509600" y="866317"/>
                </a:lnTo>
                <a:lnTo>
                  <a:pt x="530305" y="858307"/>
                </a:lnTo>
                <a:lnTo>
                  <a:pt x="626236" y="826800"/>
                </a:lnTo>
                <a:lnTo>
                  <a:pt x="687054" y="791453"/>
                </a:lnTo>
                <a:lnTo>
                  <a:pt x="718056" y="755927"/>
                </a:lnTo>
                <a:lnTo>
                  <a:pt x="738454" y="714218"/>
                </a:lnTo>
                <a:lnTo>
                  <a:pt x="746442" y="668693"/>
                </a:lnTo>
                <a:lnTo>
                  <a:pt x="757161" y="183235"/>
                </a:lnTo>
                <a:lnTo>
                  <a:pt x="827335" y="163241"/>
                </a:lnTo>
                <a:lnTo>
                  <a:pt x="867546" y="141866"/>
                </a:lnTo>
                <a:lnTo>
                  <a:pt x="892931" y="105874"/>
                </a:lnTo>
                <a:lnTo>
                  <a:pt x="898311" y="92506"/>
                </a:lnTo>
                <a:lnTo>
                  <a:pt x="739381" y="92506"/>
                </a:lnTo>
                <a:lnTo>
                  <a:pt x="743165" y="26123"/>
                </a:lnTo>
                <a:lnTo>
                  <a:pt x="740699" y="16154"/>
                </a:lnTo>
                <a:lnTo>
                  <a:pt x="733594" y="9572"/>
                </a:lnTo>
                <a:lnTo>
                  <a:pt x="723897" y="7568"/>
                </a:lnTo>
                <a:close/>
              </a:path>
              <a:path w="920750" h="1035684">
                <a:moveTo>
                  <a:pt x="886650" y="0"/>
                </a:moveTo>
                <a:lnTo>
                  <a:pt x="858099" y="5794"/>
                </a:lnTo>
                <a:lnTo>
                  <a:pt x="823493" y="20902"/>
                </a:lnTo>
                <a:lnTo>
                  <a:pt x="783648" y="48686"/>
                </a:lnTo>
                <a:lnTo>
                  <a:pt x="739381" y="92506"/>
                </a:lnTo>
                <a:lnTo>
                  <a:pt x="898311" y="92506"/>
                </a:lnTo>
                <a:lnTo>
                  <a:pt x="918629" y="42024"/>
                </a:lnTo>
                <a:lnTo>
                  <a:pt x="920429" y="25844"/>
                </a:lnTo>
                <a:lnTo>
                  <a:pt x="914612" y="11949"/>
                </a:lnTo>
                <a:lnTo>
                  <a:pt x="902809" y="2585"/>
                </a:lnTo>
                <a:lnTo>
                  <a:pt x="886650" y="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36311" y="7622323"/>
            <a:ext cx="622935" cy="504190"/>
          </a:xfrm>
          <a:custGeom>
            <a:avLst/>
            <a:gdLst/>
            <a:ahLst/>
            <a:cxnLst/>
            <a:rect l="l" t="t" r="r" b="b"/>
            <a:pathLst>
              <a:path w="622935" h="504190">
                <a:moveTo>
                  <a:pt x="278891" y="0"/>
                </a:moveTo>
                <a:lnTo>
                  <a:pt x="270810" y="60361"/>
                </a:lnTo>
                <a:lnTo>
                  <a:pt x="266322" y="99682"/>
                </a:lnTo>
                <a:lnTo>
                  <a:pt x="265074" y="112941"/>
                </a:lnTo>
                <a:lnTo>
                  <a:pt x="263880" y="124625"/>
                </a:lnTo>
                <a:lnTo>
                  <a:pt x="263626" y="130009"/>
                </a:lnTo>
                <a:lnTo>
                  <a:pt x="263067" y="135407"/>
                </a:lnTo>
                <a:lnTo>
                  <a:pt x="262801" y="141097"/>
                </a:lnTo>
                <a:lnTo>
                  <a:pt x="97091" y="183032"/>
                </a:lnTo>
                <a:lnTo>
                  <a:pt x="71749" y="225292"/>
                </a:lnTo>
                <a:lnTo>
                  <a:pt x="50220" y="268789"/>
                </a:lnTo>
                <a:lnTo>
                  <a:pt x="32528" y="313295"/>
                </a:lnTo>
                <a:lnTo>
                  <a:pt x="18694" y="358584"/>
                </a:lnTo>
                <a:lnTo>
                  <a:pt x="10718" y="393954"/>
                </a:lnTo>
                <a:lnTo>
                  <a:pt x="9728" y="397535"/>
                </a:lnTo>
                <a:lnTo>
                  <a:pt x="9359" y="401129"/>
                </a:lnTo>
                <a:lnTo>
                  <a:pt x="7228" y="412192"/>
                </a:lnTo>
                <a:lnTo>
                  <a:pt x="5408" y="423340"/>
                </a:lnTo>
                <a:lnTo>
                  <a:pt x="828" y="467340"/>
                </a:lnTo>
                <a:lnTo>
                  <a:pt x="0" y="488911"/>
                </a:lnTo>
                <a:lnTo>
                  <a:pt x="162" y="503885"/>
                </a:lnTo>
                <a:lnTo>
                  <a:pt x="622338" y="503885"/>
                </a:lnTo>
                <a:lnTo>
                  <a:pt x="622406" y="502992"/>
                </a:lnTo>
                <a:lnTo>
                  <a:pt x="619332" y="459108"/>
                </a:lnTo>
                <a:lnTo>
                  <a:pt x="609714" y="416407"/>
                </a:lnTo>
                <a:lnTo>
                  <a:pt x="584111" y="331939"/>
                </a:lnTo>
                <a:lnTo>
                  <a:pt x="531571" y="160870"/>
                </a:lnTo>
                <a:lnTo>
                  <a:pt x="422198" y="151282"/>
                </a:lnTo>
                <a:lnTo>
                  <a:pt x="421893" y="151282"/>
                </a:lnTo>
                <a:lnTo>
                  <a:pt x="421424" y="149783"/>
                </a:lnTo>
                <a:lnTo>
                  <a:pt x="420992" y="147980"/>
                </a:lnTo>
                <a:lnTo>
                  <a:pt x="420065" y="144995"/>
                </a:lnTo>
                <a:lnTo>
                  <a:pt x="419633" y="143205"/>
                </a:lnTo>
                <a:lnTo>
                  <a:pt x="419163" y="141693"/>
                </a:lnTo>
                <a:lnTo>
                  <a:pt x="418325" y="137807"/>
                </a:lnTo>
                <a:lnTo>
                  <a:pt x="417220" y="133616"/>
                </a:lnTo>
                <a:lnTo>
                  <a:pt x="416382" y="129717"/>
                </a:lnTo>
                <a:lnTo>
                  <a:pt x="414337" y="119532"/>
                </a:lnTo>
                <a:lnTo>
                  <a:pt x="413905" y="114731"/>
                </a:lnTo>
                <a:lnTo>
                  <a:pt x="413105" y="110540"/>
                </a:lnTo>
                <a:lnTo>
                  <a:pt x="412889" y="106654"/>
                </a:lnTo>
                <a:lnTo>
                  <a:pt x="412330" y="103047"/>
                </a:lnTo>
                <a:lnTo>
                  <a:pt x="411457" y="80583"/>
                </a:lnTo>
                <a:lnTo>
                  <a:pt x="413218" y="60361"/>
                </a:lnTo>
                <a:lnTo>
                  <a:pt x="417586" y="42384"/>
                </a:lnTo>
                <a:lnTo>
                  <a:pt x="424535" y="26657"/>
                </a:lnTo>
                <a:lnTo>
                  <a:pt x="278891" y="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01449" y="7622337"/>
            <a:ext cx="159550" cy="1290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20461" y="7085943"/>
            <a:ext cx="600710" cy="582295"/>
          </a:xfrm>
          <a:custGeom>
            <a:avLst/>
            <a:gdLst/>
            <a:ahLst/>
            <a:cxnLst/>
            <a:rect l="l" t="t" r="r" b="b"/>
            <a:pathLst>
              <a:path w="600710" h="582295">
                <a:moveTo>
                  <a:pt x="287870" y="580767"/>
                </a:moveTo>
                <a:lnTo>
                  <a:pt x="256019" y="580767"/>
                </a:lnTo>
                <a:lnTo>
                  <a:pt x="259118" y="581148"/>
                </a:lnTo>
                <a:lnTo>
                  <a:pt x="260540" y="581249"/>
                </a:lnTo>
                <a:lnTo>
                  <a:pt x="265226" y="581643"/>
                </a:lnTo>
                <a:lnTo>
                  <a:pt x="268503" y="581859"/>
                </a:lnTo>
                <a:lnTo>
                  <a:pt x="275548" y="581833"/>
                </a:lnTo>
                <a:lnTo>
                  <a:pt x="278472" y="581643"/>
                </a:lnTo>
                <a:lnTo>
                  <a:pt x="284695" y="581148"/>
                </a:lnTo>
                <a:lnTo>
                  <a:pt x="287870" y="580767"/>
                </a:lnTo>
                <a:close/>
              </a:path>
              <a:path w="600710" h="582295">
                <a:moveTo>
                  <a:pt x="275548" y="581833"/>
                </a:moveTo>
                <a:lnTo>
                  <a:pt x="271843" y="581833"/>
                </a:lnTo>
                <a:lnTo>
                  <a:pt x="275158" y="581859"/>
                </a:lnTo>
                <a:lnTo>
                  <a:pt x="275548" y="581833"/>
                </a:lnTo>
                <a:close/>
              </a:path>
              <a:path w="600710" h="582295">
                <a:moveTo>
                  <a:pt x="46431" y="241575"/>
                </a:moveTo>
                <a:lnTo>
                  <a:pt x="23660" y="252212"/>
                </a:lnTo>
                <a:lnTo>
                  <a:pt x="8080" y="275805"/>
                </a:lnTo>
                <a:lnTo>
                  <a:pt x="68" y="306422"/>
                </a:lnTo>
                <a:lnTo>
                  <a:pt x="0" y="338133"/>
                </a:lnTo>
                <a:lnTo>
                  <a:pt x="10479" y="370393"/>
                </a:lnTo>
                <a:lnTo>
                  <a:pt x="29578" y="392218"/>
                </a:lnTo>
                <a:lnTo>
                  <a:pt x="54135" y="406358"/>
                </a:lnTo>
                <a:lnTo>
                  <a:pt x="80987" y="415565"/>
                </a:lnTo>
                <a:lnTo>
                  <a:pt x="92358" y="440758"/>
                </a:lnTo>
                <a:lnTo>
                  <a:pt x="122033" y="488595"/>
                </a:lnTo>
                <a:lnTo>
                  <a:pt x="160650" y="533441"/>
                </a:lnTo>
                <a:lnTo>
                  <a:pt x="211856" y="567784"/>
                </a:lnTo>
                <a:lnTo>
                  <a:pt x="247840" y="579319"/>
                </a:lnTo>
                <a:lnTo>
                  <a:pt x="250164" y="580055"/>
                </a:lnTo>
                <a:lnTo>
                  <a:pt x="254304" y="580779"/>
                </a:lnTo>
                <a:lnTo>
                  <a:pt x="289660" y="580767"/>
                </a:lnTo>
                <a:lnTo>
                  <a:pt x="293865" y="580055"/>
                </a:lnTo>
                <a:lnTo>
                  <a:pt x="296354" y="579319"/>
                </a:lnTo>
                <a:lnTo>
                  <a:pt x="301459" y="578239"/>
                </a:lnTo>
                <a:lnTo>
                  <a:pt x="364930" y="552763"/>
                </a:lnTo>
                <a:lnTo>
                  <a:pt x="418681" y="510307"/>
                </a:lnTo>
                <a:lnTo>
                  <a:pt x="461622" y="465227"/>
                </a:lnTo>
                <a:lnTo>
                  <a:pt x="497001" y="415565"/>
                </a:lnTo>
                <a:lnTo>
                  <a:pt x="525746" y="406358"/>
                </a:lnTo>
                <a:lnTo>
                  <a:pt x="553216" y="392218"/>
                </a:lnTo>
                <a:lnTo>
                  <a:pt x="576817" y="370393"/>
                </a:lnTo>
                <a:lnTo>
                  <a:pt x="593953" y="338133"/>
                </a:lnTo>
                <a:lnTo>
                  <a:pt x="600427" y="306422"/>
                </a:lnTo>
                <a:lnTo>
                  <a:pt x="598730" y="275805"/>
                </a:lnTo>
                <a:lnTo>
                  <a:pt x="588015" y="252212"/>
                </a:lnTo>
                <a:lnTo>
                  <a:pt x="585741" y="251036"/>
                </a:lnTo>
                <a:lnTo>
                  <a:pt x="79121" y="251036"/>
                </a:lnTo>
                <a:lnTo>
                  <a:pt x="70900" y="246645"/>
                </a:lnTo>
                <a:lnTo>
                  <a:pt x="62618" y="243501"/>
                </a:lnTo>
                <a:lnTo>
                  <a:pt x="54416" y="241758"/>
                </a:lnTo>
                <a:lnTo>
                  <a:pt x="46431" y="241575"/>
                </a:lnTo>
                <a:close/>
              </a:path>
              <a:path w="600710" h="582295">
                <a:moveTo>
                  <a:pt x="289660" y="580767"/>
                </a:moveTo>
                <a:lnTo>
                  <a:pt x="287870" y="580767"/>
                </a:lnTo>
                <a:lnTo>
                  <a:pt x="289585" y="580779"/>
                </a:lnTo>
                <a:close/>
              </a:path>
              <a:path w="600710" h="582295">
                <a:moveTo>
                  <a:pt x="338404" y="0"/>
                </a:moveTo>
                <a:lnTo>
                  <a:pt x="325307" y="0"/>
                </a:lnTo>
                <a:lnTo>
                  <a:pt x="318704" y="148"/>
                </a:lnTo>
                <a:lnTo>
                  <a:pt x="275411" y="8022"/>
                </a:lnTo>
                <a:lnTo>
                  <a:pt x="229303" y="31644"/>
                </a:lnTo>
                <a:lnTo>
                  <a:pt x="195681" y="62302"/>
                </a:lnTo>
                <a:lnTo>
                  <a:pt x="159372" y="103143"/>
                </a:lnTo>
                <a:lnTo>
                  <a:pt x="126861" y="149887"/>
                </a:lnTo>
                <a:lnTo>
                  <a:pt x="99621" y="200023"/>
                </a:lnTo>
                <a:lnTo>
                  <a:pt x="79121" y="251036"/>
                </a:lnTo>
                <a:lnTo>
                  <a:pt x="532790" y="251036"/>
                </a:lnTo>
                <a:lnTo>
                  <a:pt x="522812" y="200021"/>
                </a:lnTo>
                <a:lnTo>
                  <a:pt x="505914" y="149883"/>
                </a:lnTo>
                <a:lnTo>
                  <a:pt x="483048" y="103138"/>
                </a:lnTo>
                <a:lnTo>
                  <a:pt x="455168" y="62302"/>
                </a:lnTo>
                <a:lnTo>
                  <a:pt x="427866" y="31638"/>
                </a:lnTo>
                <a:lnTo>
                  <a:pt x="386622" y="8017"/>
                </a:lnTo>
                <a:lnTo>
                  <a:pt x="344979" y="148"/>
                </a:lnTo>
                <a:lnTo>
                  <a:pt x="338404" y="0"/>
                </a:lnTo>
                <a:close/>
              </a:path>
              <a:path w="600710" h="582295">
                <a:moveTo>
                  <a:pt x="567436" y="241575"/>
                </a:moveTo>
                <a:lnTo>
                  <a:pt x="559413" y="241758"/>
                </a:lnTo>
                <a:lnTo>
                  <a:pt x="550851" y="243501"/>
                </a:lnTo>
                <a:lnTo>
                  <a:pt x="541920" y="246645"/>
                </a:lnTo>
                <a:lnTo>
                  <a:pt x="532790" y="251036"/>
                </a:lnTo>
                <a:lnTo>
                  <a:pt x="585741" y="251036"/>
                </a:lnTo>
                <a:lnTo>
                  <a:pt x="567436" y="241575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30963" y="7483868"/>
            <a:ext cx="111760" cy="77470"/>
          </a:xfrm>
          <a:custGeom>
            <a:avLst/>
            <a:gdLst/>
            <a:ahLst/>
            <a:cxnLst/>
            <a:rect l="l" t="t" r="r" b="b"/>
            <a:pathLst>
              <a:path w="111760" h="77470">
                <a:moveTo>
                  <a:pt x="9080" y="0"/>
                </a:moveTo>
                <a:lnTo>
                  <a:pt x="2286" y="1816"/>
                </a:lnTo>
                <a:lnTo>
                  <a:pt x="0" y="5156"/>
                </a:lnTo>
                <a:lnTo>
                  <a:pt x="584" y="8369"/>
                </a:lnTo>
                <a:lnTo>
                  <a:pt x="22220" y="52195"/>
                </a:lnTo>
                <a:lnTo>
                  <a:pt x="56172" y="72161"/>
                </a:lnTo>
                <a:lnTo>
                  <a:pt x="89731" y="77349"/>
                </a:lnTo>
                <a:lnTo>
                  <a:pt x="100674" y="77087"/>
                </a:lnTo>
                <a:lnTo>
                  <a:pt x="105003" y="76669"/>
                </a:lnTo>
                <a:lnTo>
                  <a:pt x="108458" y="76174"/>
                </a:lnTo>
                <a:lnTo>
                  <a:pt x="111137" y="73101"/>
                </a:lnTo>
                <a:lnTo>
                  <a:pt x="110959" y="69786"/>
                </a:lnTo>
                <a:lnTo>
                  <a:pt x="110756" y="66484"/>
                </a:lnTo>
                <a:lnTo>
                  <a:pt x="109404" y="65409"/>
                </a:lnTo>
                <a:lnTo>
                  <a:pt x="90542" y="65409"/>
                </a:lnTo>
                <a:lnTo>
                  <a:pt x="62291" y="61306"/>
                </a:lnTo>
                <a:lnTo>
                  <a:pt x="32229" y="44005"/>
                </a:lnTo>
                <a:lnTo>
                  <a:pt x="12966" y="5130"/>
                </a:lnTo>
                <a:lnTo>
                  <a:pt x="12357" y="1879"/>
                </a:lnTo>
                <a:lnTo>
                  <a:pt x="9080" y="0"/>
                </a:lnTo>
                <a:close/>
              </a:path>
              <a:path w="111760" h="77470">
                <a:moveTo>
                  <a:pt x="107848" y="64173"/>
                </a:moveTo>
                <a:lnTo>
                  <a:pt x="104368" y="64693"/>
                </a:lnTo>
                <a:lnTo>
                  <a:pt x="90542" y="65409"/>
                </a:lnTo>
                <a:lnTo>
                  <a:pt x="109404" y="65409"/>
                </a:lnTo>
                <a:lnTo>
                  <a:pt x="107848" y="64173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18073" y="7387272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4">
                <a:moveTo>
                  <a:pt x="22491" y="0"/>
                </a:moveTo>
                <a:lnTo>
                  <a:pt x="13966" y="2321"/>
                </a:lnTo>
                <a:lnTo>
                  <a:pt x="6892" y="7577"/>
                </a:lnTo>
                <a:lnTo>
                  <a:pt x="1996" y="15007"/>
                </a:lnTo>
                <a:lnTo>
                  <a:pt x="0" y="23850"/>
                </a:lnTo>
                <a:lnTo>
                  <a:pt x="1421" y="32472"/>
                </a:lnTo>
                <a:lnTo>
                  <a:pt x="5845" y="39295"/>
                </a:lnTo>
                <a:lnTo>
                  <a:pt x="12598" y="43644"/>
                </a:lnTo>
                <a:lnTo>
                  <a:pt x="21005" y="44843"/>
                </a:lnTo>
                <a:lnTo>
                  <a:pt x="29538" y="42533"/>
                </a:lnTo>
                <a:lnTo>
                  <a:pt x="36615" y="37277"/>
                </a:lnTo>
                <a:lnTo>
                  <a:pt x="41513" y="29845"/>
                </a:lnTo>
                <a:lnTo>
                  <a:pt x="43510" y="21005"/>
                </a:lnTo>
                <a:lnTo>
                  <a:pt x="42087" y="12390"/>
                </a:lnTo>
                <a:lnTo>
                  <a:pt x="37658" y="5568"/>
                </a:lnTo>
                <a:lnTo>
                  <a:pt x="30901" y="1214"/>
                </a:lnTo>
                <a:lnTo>
                  <a:pt x="22491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90437" y="7387272"/>
            <a:ext cx="43815" cy="45085"/>
          </a:xfrm>
          <a:custGeom>
            <a:avLst/>
            <a:gdLst/>
            <a:ahLst/>
            <a:cxnLst/>
            <a:rect l="l" t="t" r="r" b="b"/>
            <a:pathLst>
              <a:path w="43814" h="45084">
                <a:moveTo>
                  <a:pt x="22491" y="0"/>
                </a:moveTo>
                <a:lnTo>
                  <a:pt x="13971" y="2321"/>
                </a:lnTo>
                <a:lnTo>
                  <a:pt x="6897" y="7577"/>
                </a:lnTo>
                <a:lnTo>
                  <a:pt x="1998" y="15007"/>
                </a:lnTo>
                <a:lnTo>
                  <a:pt x="0" y="23850"/>
                </a:lnTo>
                <a:lnTo>
                  <a:pt x="1421" y="32472"/>
                </a:lnTo>
                <a:lnTo>
                  <a:pt x="5846" y="39295"/>
                </a:lnTo>
                <a:lnTo>
                  <a:pt x="12603" y="43644"/>
                </a:lnTo>
                <a:lnTo>
                  <a:pt x="21018" y="44843"/>
                </a:lnTo>
                <a:lnTo>
                  <a:pt x="29544" y="42533"/>
                </a:lnTo>
                <a:lnTo>
                  <a:pt x="36617" y="37277"/>
                </a:lnTo>
                <a:lnTo>
                  <a:pt x="41513" y="29845"/>
                </a:lnTo>
                <a:lnTo>
                  <a:pt x="43510" y="21005"/>
                </a:lnTo>
                <a:lnTo>
                  <a:pt x="42088" y="12390"/>
                </a:lnTo>
                <a:lnTo>
                  <a:pt x="37663" y="5568"/>
                </a:lnTo>
                <a:lnTo>
                  <a:pt x="30906" y="1214"/>
                </a:lnTo>
                <a:lnTo>
                  <a:pt x="22491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96178" y="7317692"/>
            <a:ext cx="76200" cy="41910"/>
          </a:xfrm>
          <a:custGeom>
            <a:avLst/>
            <a:gdLst/>
            <a:ahLst/>
            <a:cxnLst/>
            <a:rect l="l" t="t" r="r" b="b"/>
            <a:pathLst>
              <a:path w="76200" h="41909">
                <a:moveTo>
                  <a:pt x="56805" y="0"/>
                </a:moveTo>
                <a:lnTo>
                  <a:pt x="38350" y="1880"/>
                </a:lnTo>
                <a:lnTo>
                  <a:pt x="18967" y="11684"/>
                </a:lnTo>
                <a:lnTo>
                  <a:pt x="1701" y="32559"/>
                </a:lnTo>
                <a:lnTo>
                  <a:pt x="0" y="35620"/>
                </a:lnTo>
                <a:lnTo>
                  <a:pt x="1092" y="39188"/>
                </a:lnTo>
                <a:lnTo>
                  <a:pt x="4127" y="40522"/>
                </a:lnTo>
                <a:lnTo>
                  <a:pt x="4737" y="40763"/>
                </a:lnTo>
                <a:lnTo>
                  <a:pt x="7658" y="41678"/>
                </a:lnTo>
                <a:lnTo>
                  <a:pt x="11112" y="40255"/>
                </a:lnTo>
                <a:lnTo>
                  <a:pt x="12687" y="37385"/>
                </a:lnTo>
                <a:lnTo>
                  <a:pt x="29025" y="18903"/>
                </a:lnTo>
                <a:lnTo>
                  <a:pt x="46104" y="12499"/>
                </a:lnTo>
                <a:lnTo>
                  <a:pt x="73258" y="12499"/>
                </a:lnTo>
                <a:lnTo>
                  <a:pt x="75653" y="7527"/>
                </a:lnTo>
                <a:lnTo>
                  <a:pt x="74383" y="4047"/>
                </a:lnTo>
                <a:lnTo>
                  <a:pt x="71285" y="2892"/>
                </a:lnTo>
                <a:lnTo>
                  <a:pt x="56805" y="0"/>
                </a:lnTo>
                <a:close/>
              </a:path>
              <a:path w="76200" h="41909">
                <a:moveTo>
                  <a:pt x="73258" y="12499"/>
                </a:moveTo>
                <a:lnTo>
                  <a:pt x="46104" y="12499"/>
                </a:lnTo>
                <a:lnTo>
                  <a:pt x="59739" y="12753"/>
                </a:lnTo>
                <a:lnTo>
                  <a:pt x="65747" y="14246"/>
                </a:lnTo>
                <a:lnTo>
                  <a:pt x="69214" y="15465"/>
                </a:lnTo>
                <a:lnTo>
                  <a:pt x="72631" y="13801"/>
                </a:lnTo>
                <a:lnTo>
                  <a:pt x="73258" y="12499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95263" y="7315099"/>
            <a:ext cx="50800" cy="31115"/>
          </a:xfrm>
          <a:custGeom>
            <a:avLst/>
            <a:gdLst/>
            <a:ahLst/>
            <a:cxnLst/>
            <a:rect l="l" t="t" r="r" b="b"/>
            <a:pathLst>
              <a:path w="50800" h="31115">
                <a:moveTo>
                  <a:pt x="44029" y="12273"/>
                </a:moveTo>
                <a:lnTo>
                  <a:pt x="22124" y="12273"/>
                </a:lnTo>
                <a:lnTo>
                  <a:pt x="30924" y="16661"/>
                </a:lnTo>
                <a:lnTo>
                  <a:pt x="35562" y="22649"/>
                </a:lnTo>
                <a:lnTo>
                  <a:pt x="37147" y="26503"/>
                </a:lnTo>
                <a:lnTo>
                  <a:pt x="37668" y="28345"/>
                </a:lnTo>
                <a:lnTo>
                  <a:pt x="39039" y="29653"/>
                </a:lnTo>
                <a:lnTo>
                  <a:pt x="42011" y="30580"/>
                </a:lnTo>
                <a:lnTo>
                  <a:pt x="43395" y="30580"/>
                </a:lnTo>
                <a:lnTo>
                  <a:pt x="48158" y="28980"/>
                </a:lnTo>
                <a:lnTo>
                  <a:pt x="50190" y="25500"/>
                </a:lnTo>
                <a:lnTo>
                  <a:pt x="49339" y="22363"/>
                </a:lnTo>
                <a:lnTo>
                  <a:pt x="45232" y="13500"/>
                </a:lnTo>
                <a:lnTo>
                  <a:pt x="44029" y="12273"/>
                </a:lnTo>
                <a:close/>
              </a:path>
              <a:path w="50800" h="31115">
                <a:moveTo>
                  <a:pt x="23864" y="0"/>
                </a:moveTo>
                <a:lnTo>
                  <a:pt x="5613" y="1624"/>
                </a:lnTo>
                <a:lnTo>
                  <a:pt x="2209" y="2589"/>
                </a:lnTo>
                <a:lnTo>
                  <a:pt x="0" y="5967"/>
                </a:lnTo>
                <a:lnTo>
                  <a:pt x="1320" y="12381"/>
                </a:lnTo>
                <a:lnTo>
                  <a:pt x="4660" y="14197"/>
                </a:lnTo>
                <a:lnTo>
                  <a:pt x="8051" y="13219"/>
                </a:lnTo>
                <a:lnTo>
                  <a:pt x="22124" y="12273"/>
                </a:lnTo>
                <a:lnTo>
                  <a:pt x="44029" y="12273"/>
                </a:lnTo>
                <a:lnTo>
                  <a:pt x="36906" y="5002"/>
                </a:lnTo>
                <a:lnTo>
                  <a:pt x="23864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95251" y="7761833"/>
            <a:ext cx="563460" cy="364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19457" y="7423112"/>
            <a:ext cx="59055" cy="85090"/>
          </a:xfrm>
          <a:custGeom>
            <a:avLst/>
            <a:gdLst/>
            <a:ahLst/>
            <a:cxnLst/>
            <a:rect l="l" t="t" r="r" b="b"/>
            <a:pathLst>
              <a:path w="59054" h="85090">
                <a:moveTo>
                  <a:pt x="19583" y="0"/>
                </a:moveTo>
                <a:lnTo>
                  <a:pt x="13030" y="3987"/>
                </a:lnTo>
                <a:lnTo>
                  <a:pt x="11798" y="7962"/>
                </a:lnTo>
                <a:lnTo>
                  <a:pt x="43878" y="62496"/>
                </a:lnTo>
                <a:lnTo>
                  <a:pt x="40260" y="65050"/>
                </a:lnTo>
                <a:lnTo>
                  <a:pt x="33531" y="67970"/>
                </a:lnTo>
                <a:lnTo>
                  <a:pt x="22815" y="70519"/>
                </a:lnTo>
                <a:lnTo>
                  <a:pt x="7238" y="71958"/>
                </a:lnTo>
                <a:lnTo>
                  <a:pt x="3213" y="71970"/>
                </a:lnTo>
                <a:lnTo>
                  <a:pt x="482" y="75069"/>
                </a:lnTo>
                <a:lnTo>
                  <a:pt x="0" y="82130"/>
                </a:lnTo>
                <a:lnTo>
                  <a:pt x="2768" y="84874"/>
                </a:lnTo>
                <a:lnTo>
                  <a:pt x="12725" y="84505"/>
                </a:lnTo>
                <a:lnTo>
                  <a:pt x="50938" y="72656"/>
                </a:lnTo>
                <a:lnTo>
                  <a:pt x="58508" y="61760"/>
                </a:lnTo>
                <a:lnTo>
                  <a:pt x="58305" y="60045"/>
                </a:lnTo>
                <a:lnTo>
                  <a:pt x="23482" y="838"/>
                </a:lnTo>
                <a:lnTo>
                  <a:pt x="19583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68836" y="7043804"/>
            <a:ext cx="503555" cy="481330"/>
          </a:xfrm>
          <a:custGeom>
            <a:avLst/>
            <a:gdLst/>
            <a:ahLst/>
            <a:cxnLst/>
            <a:rect l="l" t="t" r="r" b="b"/>
            <a:pathLst>
              <a:path w="503554" h="481329">
                <a:moveTo>
                  <a:pt x="257059" y="0"/>
                </a:moveTo>
                <a:lnTo>
                  <a:pt x="207916" y="6218"/>
                </a:lnTo>
                <a:lnTo>
                  <a:pt x="158520" y="26857"/>
                </a:lnTo>
                <a:lnTo>
                  <a:pt x="114373" y="56044"/>
                </a:lnTo>
                <a:lnTo>
                  <a:pt x="77449" y="88295"/>
                </a:lnTo>
                <a:lnTo>
                  <a:pt x="47709" y="123681"/>
                </a:lnTo>
                <a:lnTo>
                  <a:pt x="25112" y="162277"/>
                </a:lnTo>
                <a:lnTo>
                  <a:pt x="9620" y="204155"/>
                </a:lnTo>
                <a:lnTo>
                  <a:pt x="1192" y="249386"/>
                </a:lnTo>
                <a:lnTo>
                  <a:pt x="0" y="295370"/>
                </a:lnTo>
                <a:lnTo>
                  <a:pt x="15" y="300138"/>
                </a:lnTo>
                <a:lnTo>
                  <a:pt x="7085" y="343563"/>
                </a:lnTo>
                <a:lnTo>
                  <a:pt x="22695" y="382828"/>
                </a:lnTo>
                <a:lnTo>
                  <a:pt x="46658" y="418150"/>
                </a:lnTo>
                <a:lnTo>
                  <a:pt x="78908" y="450483"/>
                </a:lnTo>
                <a:lnTo>
                  <a:pt x="119378" y="480780"/>
                </a:lnTo>
                <a:lnTo>
                  <a:pt x="104556" y="447455"/>
                </a:lnTo>
                <a:lnTo>
                  <a:pt x="97191" y="410832"/>
                </a:lnTo>
                <a:lnTo>
                  <a:pt x="97826" y="336102"/>
                </a:lnTo>
                <a:lnTo>
                  <a:pt x="119413" y="258998"/>
                </a:lnTo>
                <a:lnTo>
                  <a:pt x="144657" y="224429"/>
                </a:lnTo>
                <a:lnTo>
                  <a:pt x="182053" y="208175"/>
                </a:lnTo>
                <a:lnTo>
                  <a:pt x="315046" y="208175"/>
                </a:lnTo>
                <a:lnTo>
                  <a:pt x="315972" y="206380"/>
                </a:lnTo>
                <a:lnTo>
                  <a:pt x="321892" y="170087"/>
                </a:lnTo>
                <a:lnTo>
                  <a:pt x="485481" y="170087"/>
                </a:lnTo>
                <a:lnTo>
                  <a:pt x="480972" y="158231"/>
                </a:lnTo>
                <a:lnTo>
                  <a:pt x="455840" y="116162"/>
                </a:lnTo>
                <a:lnTo>
                  <a:pt x="425200" y="78835"/>
                </a:lnTo>
                <a:lnTo>
                  <a:pt x="391946" y="49069"/>
                </a:lnTo>
                <a:lnTo>
                  <a:pt x="350175" y="23305"/>
                </a:lnTo>
                <a:lnTo>
                  <a:pt x="304846" y="6322"/>
                </a:lnTo>
                <a:lnTo>
                  <a:pt x="257059" y="0"/>
                </a:lnTo>
                <a:close/>
              </a:path>
              <a:path w="503554" h="481329">
                <a:moveTo>
                  <a:pt x="485481" y="170087"/>
                </a:moveTo>
                <a:lnTo>
                  <a:pt x="321892" y="170087"/>
                </a:lnTo>
                <a:lnTo>
                  <a:pt x="344093" y="209095"/>
                </a:lnTo>
                <a:lnTo>
                  <a:pt x="369332" y="245682"/>
                </a:lnTo>
                <a:lnTo>
                  <a:pt x="394448" y="281312"/>
                </a:lnTo>
                <a:lnTo>
                  <a:pt x="416281" y="317449"/>
                </a:lnTo>
                <a:lnTo>
                  <a:pt x="431669" y="355560"/>
                </a:lnTo>
                <a:lnTo>
                  <a:pt x="437451" y="397107"/>
                </a:lnTo>
                <a:lnTo>
                  <a:pt x="430465" y="443556"/>
                </a:lnTo>
                <a:lnTo>
                  <a:pt x="461849" y="399681"/>
                </a:lnTo>
                <a:lnTo>
                  <a:pt x="484159" y="348554"/>
                </a:lnTo>
                <a:lnTo>
                  <a:pt x="497789" y="295370"/>
                </a:lnTo>
                <a:lnTo>
                  <a:pt x="503134" y="245322"/>
                </a:lnTo>
                <a:lnTo>
                  <a:pt x="497702" y="202224"/>
                </a:lnTo>
                <a:lnTo>
                  <a:pt x="485481" y="170087"/>
                </a:lnTo>
                <a:close/>
              </a:path>
              <a:path w="503554" h="481329">
                <a:moveTo>
                  <a:pt x="315046" y="208175"/>
                </a:moveTo>
                <a:lnTo>
                  <a:pt x="182053" y="208175"/>
                </a:lnTo>
                <a:lnTo>
                  <a:pt x="196759" y="236725"/>
                </a:lnTo>
                <a:lnTo>
                  <a:pt x="218276" y="263880"/>
                </a:lnTo>
                <a:lnTo>
                  <a:pt x="242675" y="288277"/>
                </a:lnTo>
                <a:lnTo>
                  <a:pt x="266025" y="308555"/>
                </a:lnTo>
                <a:lnTo>
                  <a:pt x="278667" y="273813"/>
                </a:lnTo>
                <a:lnTo>
                  <a:pt x="298440" y="240355"/>
                </a:lnTo>
                <a:lnTo>
                  <a:pt x="315046" y="208175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64355" y="9130855"/>
            <a:ext cx="5599430" cy="3261360"/>
          </a:xfrm>
          <a:custGeom>
            <a:avLst/>
            <a:gdLst/>
            <a:ahLst/>
            <a:cxnLst/>
            <a:rect l="l" t="t" r="r" b="b"/>
            <a:pathLst>
              <a:path w="5599430" h="3261359">
                <a:moveTo>
                  <a:pt x="5491302" y="0"/>
                </a:moveTo>
                <a:lnTo>
                  <a:pt x="382422" y="71323"/>
                </a:lnTo>
                <a:lnTo>
                  <a:pt x="0" y="3189198"/>
                </a:lnTo>
                <a:lnTo>
                  <a:pt x="63030" y="3261207"/>
                </a:lnTo>
                <a:lnTo>
                  <a:pt x="5155260" y="3261207"/>
                </a:lnTo>
                <a:lnTo>
                  <a:pt x="5197439" y="3254852"/>
                </a:lnTo>
                <a:lnTo>
                  <a:pt x="5234740" y="3237007"/>
                </a:lnTo>
                <a:lnTo>
                  <a:pt x="5265139" y="3209501"/>
                </a:lnTo>
                <a:lnTo>
                  <a:pt x="5286615" y="3174163"/>
                </a:lnTo>
                <a:lnTo>
                  <a:pt x="5297144" y="3132823"/>
                </a:lnTo>
                <a:lnTo>
                  <a:pt x="5599061" y="117424"/>
                </a:lnTo>
                <a:lnTo>
                  <a:pt x="5598994" y="95497"/>
                </a:lnTo>
                <a:lnTo>
                  <a:pt x="5585835" y="54353"/>
                </a:lnTo>
                <a:lnTo>
                  <a:pt x="5556078" y="20752"/>
                </a:lnTo>
                <a:lnTo>
                  <a:pt x="5514405" y="2194"/>
                </a:lnTo>
                <a:lnTo>
                  <a:pt x="5491302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79557" y="9130157"/>
            <a:ext cx="5510263" cy="31898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786508" y="11530774"/>
            <a:ext cx="404495" cy="708025"/>
          </a:xfrm>
          <a:custGeom>
            <a:avLst/>
            <a:gdLst/>
            <a:ahLst/>
            <a:cxnLst/>
            <a:rect l="l" t="t" r="r" b="b"/>
            <a:pathLst>
              <a:path w="404495" h="708025">
                <a:moveTo>
                  <a:pt x="404284" y="0"/>
                </a:moveTo>
                <a:lnTo>
                  <a:pt x="125062" y="0"/>
                </a:lnTo>
                <a:lnTo>
                  <a:pt x="0" y="707217"/>
                </a:lnTo>
                <a:lnTo>
                  <a:pt x="205541" y="707793"/>
                </a:lnTo>
                <a:lnTo>
                  <a:pt x="404284" y="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53290" y="10358018"/>
            <a:ext cx="1581975" cy="18817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90639" y="10192257"/>
            <a:ext cx="294640" cy="374015"/>
          </a:xfrm>
          <a:custGeom>
            <a:avLst/>
            <a:gdLst/>
            <a:ahLst/>
            <a:cxnLst/>
            <a:rect l="l" t="t" r="r" b="b"/>
            <a:pathLst>
              <a:path w="294640" h="374015">
                <a:moveTo>
                  <a:pt x="227520" y="0"/>
                </a:moveTo>
                <a:lnTo>
                  <a:pt x="97447" y="0"/>
                </a:lnTo>
                <a:lnTo>
                  <a:pt x="68088" y="5802"/>
                </a:lnTo>
                <a:lnTo>
                  <a:pt x="43003" y="21624"/>
                </a:lnTo>
                <a:lnTo>
                  <a:pt x="24807" y="45091"/>
                </a:lnTo>
                <a:lnTo>
                  <a:pt x="16116" y="73825"/>
                </a:lnTo>
                <a:lnTo>
                  <a:pt x="0" y="234848"/>
                </a:lnTo>
                <a:lnTo>
                  <a:pt x="2694" y="278699"/>
                </a:lnTo>
                <a:lnTo>
                  <a:pt x="18608" y="316786"/>
                </a:lnTo>
                <a:lnTo>
                  <a:pt x="45684" y="346823"/>
                </a:lnTo>
                <a:lnTo>
                  <a:pt x="81861" y="366521"/>
                </a:lnTo>
                <a:lnTo>
                  <a:pt x="125082" y="373595"/>
                </a:lnTo>
                <a:lnTo>
                  <a:pt x="169719" y="366521"/>
                </a:lnTo>
                <a:lnTo>
                  <a:pt x="209842" y="346823"/>
                </a:lnTo>
                <a:lnTo>
                  <a:pt x="242932" y="316786"/>
                </a:lnTo>
                <a:lnTo>
                  <a:pt x="266470" y="278699"/>
                </a:lnTo>
                <a:lnTo>
                  <a:pt x="277939" y="234848"/>
                </a:lnTo>
                <a:lnTo>
                  <a:pt x="294081" y="73825"/>
                </a:lnTo>
                <a:lnTo>
                  <a:pt x="291144" y="45091"/>
                </a:lnTo>
                <a:lnTo>
                  <a:pt x="277645" y="21624"/>
                </a:lnTo>
                <a:lnTo>
                  <a:pt x="255724" y="5802"/>
                </a:lnTo>
                <a:lnTo>
                  <a:pt x="227520" y="0"/>
                </a:lnTo>
                <a:close/>
              </a:path>
            </a:pathLst>
          </a:custGeom>
          <a:solidFill>
            <a:srgbClr val="F39B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500811" y="9599282"/>
            <a:ext cx="760730" cy="758190"/>
          </a:xfrm>
          <a:custGeom>
            <a:avLst/>
            <a:gdLst/>
            <a:ahLst/>
            <a:cxnLst/>
            <a:rect l="l" t="t" r="r" b="b"/>
            <a:pathLst>
              <a:path w="760729" h="758190">
                <a:moveTo>
                  <a:pt x="365709" y="756589"/>
                </a:moveTo>
                <a:lnTo>
                  <a:pt x="332842" y="756589"/>
                </a:lnTo>
                <a:lnTo>
                  <a:pt x="336779" y="756996"/>
                </a:lnTo>
                <a:lnTo>
                  <a:pt x="338569" y="757085"/>
                </a:lnTo>
                <a:lnTo>
                  <a:pt x="340373" y="757212"/>
                </a:lnTo>
                <a:lnTo>
                  <a:pt x="344513" y="757453"/>
                </a:lnTo>
                <a:lnTo>
                  <a:pt x="348679" y="757631"/>
                </a:lnTo>
                <a:lnTo>
                  <a:pt x="352895" y="757491"/>
                </a:lnTo>
                <a:lnTo>
                  <a:pt x="357111" y="757415"/>
                </a:lnTo>
                <a:lnTo>
                  <a:pt x="361302" y="757059"/>
                </a:lnTo>
                <a:lnTo>
                  <a:pt x="365709" y="756589"/>
                </a:lnTo>
                <a:close/>
              </a:path>
              <a:path w="760729" h="758190">
                <a:moveTo>
                  <a:pt x="66776" y="322532"/>
                </a:moveTo>
                <a:lnTo>
                  <a:pt x="56655" y="322541"/>
                </a:lnTo>
                <a:lnTo>
                  <a:pt x="28157" y="337047"/>
                </a:lnTo>
                <a:lnTo>
                  <a:pt x="9174" y="368150"/>
                </a:lnTo>
                <a:lnTo>
                  <a:pt x="0" y="408145"/>
                </a:lnTo>
                <a:lnTo>
                  <a:pt x="927" y="449326"/>
                </a:lnTo>
                <a:lnTo>
                  <a:pt x="15212" y="490891"/>
                </a:lnTo>
                <a:lnTo>
                  <a:pt x="40084" y="518648"/>
                </a:lnTo>
                <a:lnTo>
                  <a:pt x="71629" y="536261"/>
                </a:lnTo>
                <a:lnTo>
                  <a:pt x="105931" y="547395"/>
                </a:lnTo>
                <a:lnTo>
                  <a:pt x="121129" y="579769"/>
                </a:lnTo>
                <a:lnTo>
                  <a:pt x="160216" y="640978"/>
                </a:lnTo>
                <a:lnTo>
                  <a:pt x="210546" y="698035"/>
                </a:lnTo>
                <a:lnTo>
                  <a:pt x="241683" y="722410"/>
                </a:lnTo>
                <a:lnTo>
                  <a:pt x="276489" y="741085"/>
                </a:lnTo>
                <a:lnTo>
                  <a:pt x="314643" y="753338"/>
                </a:lnTo>
                <a:lnTo>
                  <a:pt x="322428" y="754964"/>
                </a:lnTo>
                <a:lnTo>
                  <a:pt x="325399" y="755853"/>
                </a:lnTo>
                <a:lnTo>
                  <a:pt x="330657" y="756666"/>
                </a:lnTo>
                <a:lnTo>
                  <a:pt x="332842" y="756589"/>
                </a:lnTo>
                <a:lnTo>
                  <a:pt x="365709" y="756589"/>
                </a:lnTo>
                <a:lnTo>
                  <a:pt x="367335" y="756386"/>
                </a:lnTo>
                <a:lnTo>
                  <a:pt x="369151" y="756234"/>
                </a:lnTo>
                <a:lnTo>
                  <a:pt x="373164" y="755624"/>
                </a:lnTo>
                <a:lnTo>
                  <a:pt x="375349" y="755586"/>
                </a:lnTo>
                <a:lnTo>
                  <a:pt x="380746" y="754532"/>
                </a:lnTo>
                <a:lnTo>
                  <a:pt x="383870" y="753491"/>
                </a:lnTo>
                <a:lnTo>
                  <a:pt x="390284" y="751941"/>
                </a:lnTo>
                <a:lnTo>
                  <a:pt x="432085" y="737356"/>
                </a:lnTo>
                <a:lnTo>
                  <a:pt x="469876" y="716930"/>
                </a:lnTo>
                <a:lnTo>
                  <a:pt x="504850" y="690957"/>
                </a:lnTo>
                <a:lnTo>
                  <a:pt x="536575" y="660171"/>
                </a:lnTo>
                <a:lnTo>
                  <a:pt x="564058" y="631265"/>
                </a:lnTo>
                <a:lnTo>
                  <a:pt x="589542" y="600338"/>
                </a:lnTo>
                <a:lnTo>
                  <a:pt x="612590" y="567977"/>
                </a:lnTo>
                <a:lnTo>
                  <a:pt x="632765" y="534771"/>
                </a:lnTo>
                <a:lnTo>
                  <a:pt x="668887" y="521948"/>
                </a:lnTo>
                <a:lnTo>
                  <a:pt x="703228" y="502754"/>
                </a:lnTo>
                <a:lnTo>
                  <a:pt x="732420" y="473703"/>
                </a:lnTo>
                <a:lnTo>
                  <a:pt x="753097" y="431304"/>
                </a:lnTo>
                <a:lnTo>
                  <a:pt x="760289" y="389926"/>
                </a:lnTo>
                <a:lnTo>
                  <a:pt x="757173" y="350224"/>
                </a:lnTo>
                <a:lnTo>
                  <a:pt x="749438" y="333844"/>
                </a:lnTo>
                <a:lnTo>
                  <a:pt x="98362" y="333844"/>
                </a:lnTo>
                <a:lnTo>
                  <a:pt x="87812" y="328381"/>
                </a:lnTo>
                <a:lnTo>
                  <a:pt x="77222" y="324545"/>
                </a:lnTo>
                <a:lnTo>
                  <a:pt x="66776" y="322532"/>
                </a:lnTo>
                <a:close/>
              </a:path>
              <a:path w="760729" h="758190">
                <a:moveTo>
                  <a:pt x="427085" y="0"/>
                </a:moveTo>
                <a:lnTo>
                  <a:pt x="385384" y="1405"/>
                </a:lnTo>
                <a:lnTo>
                  <a:pt x="339243" y="12338"/>
                </a:lnTo>
                <a:lnTo>
                  <a:pt x="303721" y="29558"/>
                </a:lnTo>
                <a:lnTo>
                  <a:pt x="260333" y="62893"/>
                </a:lnTo>
                <a:lnTo>
                  <a:pt x="209736" y="120323"/>
                </a:lnTo>
                <a:lnTo>
                  <a:pt x="181437" y="159253"/>
                </a:lnTo>
                <a:lnTo>
                  <a:pt x="155623" y="201052"/>
                </a:lnTo>
                <a:lnTo>
                  <a:pt x="132820" y="244737"/>
                </a:lnTo>
                <a:lnTo>
                  <a:pt x="113557" y="289328"/>
                </a:lnTo>
                <a:lnTo>
                  <a:pt x="98362" y="333844"/>
                </a:lnTo>
                <a:lnTo>
                  <a:pt x="749438" y="333844"/>
                </a:lnTo>
                <a:lnTo>
                  <a:pt x="742937" y="320078"/>
                </a:lnTo>
                <a:lnTo>
                  <a:pt x="672884" y="320078"/>
                </a:lnTo>
                <a:lnTo>
                  <a:pt x="662222" y="267320"/>
                </a:lnTo>
                <a:lnTo>
                  <a:pt x="645806" y="215015"/>
                </a:lnTo>
                <a:lnTo>
                  <a:pt x="624294" y="164819"/>
                </a:lnTo>
                <a:lnTo>
                  <a:pt x="598341" y="118385"/>
                </a:lnTo>
                <a:lnTo>
                  <a:pt x="568604" y="77368"/>
                </a:lnTo>
                <a:lnTo>
                  <a:pt x="533060" y="38382"/>
                </a:lnTo>
                <a:lnTo>
                  <a:pt x="491896" y="14084"/>
                </a:lnTo>
                <a:lnTo>
                  <a:pt x="443852" y="622"/>
                </a:lnTo>
                <a:lnTo>
                  <a:pt x="435451" y="205"/>
                </a:lnTo>
                <a:lnTo>
                  <a:pt x="427085" y="0"/>
                </a:lnTo>
                <a:close/>
              </a:path>
              <a:path w="760729" h="758190">
                <a:moveTo>
                  <a:pt x="716471" y="306730"/>
                </a:moveTo>
                <a:lnTo>
                  <a:pt x="706317" y="307210"/>
                </a:lnTo>
                <a:lnTo>
                  <a:pt x="695525" y="309732"/>
                </a:lnTo>
                <a:lnTo>
                  <a:pt x="684309" y="314090"/>
                </a:lnTo>
                <a:lnTo>
                  <a:pt x="672884" y="320078"/>
                </a:lnTo>
                <a:lnTo>
                  <a:pt x="742937" y="320078"/>
                </a:lnTo>
                <a:lnTo>
                  <a:pt x="742862" y="319919"/>
                </a:lnTo>
                <a:lnTo>
                  <a:pt x="716471" y="30673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955383" y="9980561"/>
            <a:ext cx="52705" cy="57150"/>
          </a:xfrm>
          <a:custGeom>
            <a:avLst/>
            <a:gdLst/>
            <a:ahLst/>
            <a:cxnLst/>
            <a:rect l="l" t="t" r="r" b="b"/>
            <a:pathLst>
              <a:path w="52704" h="57150">
                <a:moveTo>
                  <a:pt x="24930" y="0"/>
                </a:moveTo>
                <a:lnTo>
                  <a:pt x="14812" y="3703"/>
                </a:lnTo>
                <a:lnTo>
                  <a:pt x="6750" y="10998"/>
                </a:lnTo>
                <a:lnTo>
                  <a:pt x="1545" y="20845"/>
                </a:lnTo>
                <a:lnTo>
                  <a:pt x="0" y="32207"/>
                </a:lnTo>
                <a:lnTo>
                  <a:pt x="2575" y="42981"/>
                </a:lnTo>
                <a:lnTo>
                  <a:pt x="8623" y="51209"/>
                </a:lnTo>
                <a:lnTo>
                  <a:pt x="17252" y="56099"/>
                </a:lnTo>
                <a:lnTo>
                  <a:pt x="27571" y="56857"/>
                </a:lnTo>
                <a:lnTo>
                  <a:pt x="37696" y="53154"/>
                </a:lnTo>
                <a:lnTo>
                  <a:pt x="45762" y="45858"/>
                </a:lnTo>
                <a:lnTo>
                  <a:pt x="50969" y="36007"/>
                </a:lnTo>
                <a:lnTo>
                  <a:pt x="52514" y="24637"/>
                </a:lnTo>
                <a:lnTo>
                  <a:pt x="49935" y="13871"/>
                </a:lnTo>
                <a:lnTo>
                  <a:pt x="43889" y="5646"/>
                </a:lnTo>
                <a:lnTo>
                  <a:pt x="35260" y="758"/>
                </a:lnTo>
                <a:lnTo>
                  <a:pt x="24930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723951" y="9986098"/>
            <a:ext cx="52705" cy="57150"/>
          </a:xfrm>
          <a:custGeom>
            <a:avLst/>
            <a:gdLst/>
            <a:ahLst/>
            <a:cxnLst/>
            <a:rect l="l" t="t" r="r" b="b"/>
            <a:pathLst>
              <a:path w="52704" h="57150">
                <a:moveTo>
                  <a:pt x="24942" y="0"/>
                </a:moveTo>
                <a:lnTo>
                  <a:pt x="14825" y="3709"/>
                </a:lnTo>
                <a:lnTo>
                  <a:pt x="6761" y="11004"/>
                </a:lnTo>
                <a:lnTo>
                  <a:pt x="1552" y="20852"/>
                </a:lnTo>
                <a:lnTo>
                  <a:pt x="0" y="32219"/>
                </a:lnTo>
                <a:lnTo>
                  <a:pt x="2583" y="42986"/>
                </a:lnTo>
                <a:lnTo>
                  <a:pt x="8635" y="51211"/>
                </a:lnTo>
                <a:lnTo>
                  <a:pt x="17270" y="56099"/>
                </a:lnTo>
                <a:lnTo>
                  <a:pt x="27597" y="56857"/>
                </a:lnTo>
                <a:lnTo>
                  <a:pt x="37707" y="53154"/>
                </a:lnTo>
                <a:lnTo>
                  <a:pt x="45767" y="45859"/>
                </a:lnTo>
                <a:lnTo>
                  <a:pt x="50975" y="36012"/>
                </a:lnTo>
                <a:lnTo>
                  <a:pt x="52527" y="24650"/>
                </a:lnTo>
                <a:lnTo>
                  <a:pt x="49945" y="13883"/>
                </a:lnTo>
                <a:lnTo>
                  <a:pt x="43897" y="5657"/>
                </a:lnTo>
                <a:lnTo>
                  <a:pt x="35267" y="765"/>
                </a:lnTo>
                <a:lnTo>
                  <a:pt x="24942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35037" y="9903910"/>
            <a:ext cx="108585" cy="48895"/>
          </a:xfrm>
          <a:custGeom>
            <a:avLst/>
            <a:gdLst/>
            <a:ahLst/>
            <a:cxnLst/>
            <a:rect l="l" t="t" r="r" b="b"/>
            <a:pathLst>
              <a:path w="108584" h="48895">
                <a:moveTo>
                  <a:pt x="89955" y="17775"/>
                </a:moveTo>
                <a:lnTo>
                  <a:pt x="42365" y="17775"/>
                </a:lnTo>
                <a:lnTo>
                  <a:pt x="66726" y="22091"/>
                </a:lnTo>
                <a:lnTo>
                  <a:pt x="90385" y="44456"/>
                </a:lnTo>
                <a:lnTo>
                  <a:pt x="92202" y="47377"/>
                </a:lnTo>
                <a:lnTo>
                  <a:pt x="95631" y="48647"/>
                </a:lnTo>
                <a:lnTo>
                  <a:pt x="100266" y="47745"/>
                </a:lnTo>
                <a:lnTo>
                  <a:pt x="101485" y="47250"/>
                </a:lnTo>
                <a:lnTo>
                  <a:pt x="106959" y="43592"/>
                </a:lnTo>
                <a:lnTo>
                  <a:pt x="108419" y="38017"/>
                </a:lnTo>
                <a:lnTo>
                  <a:pt x="105943" y="34016"/>
                </a:lnTo>
                <a:lnTo>
                  <a:pt x="89955" y="17775"/>
                </a:lnTo>
                <a:close/>
              </a:path>
              <a:path w="108584" h="48895">
                <a:moveTo>
                  <a:pt x="53047" y="0"/>
                </a:moveTo>
                <a:lnTo>
                  <a:pt x="26694" y="2780"/>
                </a:lnTo>
                <a:lnTo>
                  <a:pt x="6172" y="11436"/>
                </a:lnTo>
                <a:lnTo>
                  <a:pt x="1752" y="14090"/>
                </a:lnTo>
                <a:lnTo>
                  <a:pt x="0" y="19615"/>
                </a:lnTo>
                <a:lnTo>
                  <a:pt x="2235" y="23755"/>
                </a:lnTo>
                <a:lnTo>
                  <a:pt x="4546" y="27870"/>
                </a:lnTo>
                <a:lnTo>
                  <a:pt x="9906" y="29076"/>
                </a:lnTo>
                <a:lnTo>
                  <a:pt x="14300" y="26422"/>
                </a:lnTo>
                <a:lnTo>
                  <a:pt x="22993" y="22291"/>
                </a:lnTo>
                <a:lnTo>
                  <a:pt x="42365" y="17775"/>
                </a:lnTo>
                <a:lnTo>
                  <a:pt x="89955" y="17775"/>
                </a:lnTo>
                <a:lnTo>
                  <a:pt x="80906" y="8582"/>
                </a:lnTo>
                <a:lnTo>
                  <a:pt x="53047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71220" y="10124135"/>
            <a:ext cx="84455" cy="89535"/>
          </a:xfrm>
          <a:custGeom>
            <a:avLst/>
            <a:gdLst/>
            <a:ahLst/>
            <a:cxnLst/>
            <a:rect l="l" t="t" r="r" b="b"/>
            <a:pathLst>
              <a:path w="84454" h="89534">
                <a:moveTo>
                  <a:pt x="80251" y="0"/>
                </a:moveTo>
                <a:lnTo>
                  <a:pt x="70332" y="1003"/>
                </a:lnTo>
                <a:lnTo>
                  <a:pt x="66332" y="5321"/>
                </a:lnTo>
                <a:lnTo>
                  <a:pt x="66319" y="10210"/>
                </a:lnTo>
                <a:lnTo>
                  <a:pt x="65288" y="19455"/>
                </a:lnTo>
                <a:lnTo>
                  <a:pt x="58788" y="38322"/>
                </a:lnTo>
                <a:lnTo>
                  <a:pt x="41619" y="58370"/>
                </a:lnTo>
                <a:lnTo>
                  <a:pt x="8585" y="71158"/>
                </a:lnTo>
                <a:lnTo>
                  <a:pt x="4965" y="71691"/>
                </a:lnTo>
                <a:lnTo>
                  <a:pt x="1955" y="74269"/>
                </a:lnTo>
                <a:lnTo>
                  <a:pt x="228" y="78727"/>
                </a:lnTo>
                <a:lnTo>
                  <a:pt x="0" y="79997"/>
                </a:lnTo>
                <a:lnTo>
                  <a:pt x="88" y="81305"/>
                </a:lnTo>
                <a:lnTo>
                  <a:pt x="317" y="86194"/>
                </a:lnTo>
                <a:lnTo>
                  <a:pt x="4546" y="89535"/>
                </a:lnTo>
                <a:lnTo>
                  <a:pt x="9474" y="88811"/>
                </a:lnTo>
                <a:lnTo>
                  <a:pt x="46027" y="75924"/>
                </a:lnTo>
                <a:lnTo>
                  <a:pt x="68954" y="54335"/>
                </a:lnTo>
                <a:lnTo>
                  <a:pt x="80833" y="29905"/>
                </a:lnTo>
                <a:lnTo>
                  <a:pt x="84239" y="8496"/>
                </a:lnTo>
                <a:lnTo>
                  <a:pt x="84264" y="3594"/>
                </a:lnTo>
                <a:lnTo>
                  <a:pt x="80251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702945" y="9912773"/>
            <a:ext cx="92075" cy="50165"/>
          </a:xfrm>
          <a:custGeom>
            <a:avLst/>
            <a:gdLst/>
            <a:ahLst/>
            <a:cxnLst/>
            <a:rect l="l" t="t" r="r" b="b"/>
            <a:pathLst>
              <a:path w="92075" h="50165">
                <a:moveTo>
                  <a:pt x="55061" y="0"/>
                </a:moveTo>
                <a:lnTo>
                  <a:pt x="30454" y="8234"/>
                </a:lnTo>
                <a:lnTo>
                  <a:pt x="12591" y="22913"/>
                </a:lnTo>
                <a:lnTo>
                  <a:pt x="1905" y="38451"/>
                </a:lnTo>
                <a:lnTo>
                  <a:pt x="0" y="42286"/>
                </a:lnTo>
                <a:lnTo>
                  <a:pt x="1473" y="46630"/>
                </a:lnTo>
                <a:lnTo>
                  <a:pt x="5156" y="48154"/>
                </a:lnTo>
                <a:lnTo>
                  <a:pt x="8890" y="49627"/>
                </a:lnTo>
                <a:lnTo>
                  <a:pt x="13398" y="47747"/>
                </a:lnTo>
                <a:lnTo>
                  <a:pt x="15290" y="43924"/>
                </a:lnTo>
                <a:lnTo>
                  <a:pt x="19588" y="37049"/>
                </a:lnTo>
                <a:lnTo>
                  <a:pt x="31489" y="24697"/>
                </a:lnTo>
                <a:lnTo>
                  <a:pt x="51420" y="15478"/>
                </a:lnTo>
                <a:lnTo>
                  <a:pt x="88403" y="15478"/>
                </a:lnTo>
                <a:lnTo>
                  <a:pt x="88646" y="15235"/>
                </a:lnTo>
                <a:lnTo>
                  <a:pt x="89306" y="14321"/>
                </a:lnTo>
                <a:lnTo>
                  <a:pt x="89738" y="13267"/>
                </a:lnTo>
                <a:lnTo>
                  <a:pt x="91465" y="9342"/>
                </a:lnTo>
                <a:lnTo>
                  <a:pt x="89763" y="5101"/>
                </a:lnTo>
                <a:lnTo>
                  <a:pt x="85979" y="3792"/>
                </a:lnTo>
                <a:lnTo>
                  <a:pt x="55061" y="0"/>
                </a:lnTo>
                <a:close/>
              </a:path>
              <a:path w="92075" h="50165">
                <a:moveTo>
                  <a:pt x="88403" y="15478"/>
                </a:moveTo>
                <a:lnTo>
                  <a:pt x="51420" y="15478"/>
                </a:lnTo>
                <a:lnTo>
                  <a:pt x="79806" y="18004"/>
                </a:lnTo>
                <a:lnTo>
                  <a:pt x="82575" y="18956"/>
                </a:lnTo>
                <a:lnTo>
                  <a:pt x="85712" y="18080"/>
                </a:lnTo>
                <a:lnTo>
                  <a:pt x="87858" y="16023"/>
                </a:lnTo>
                <a:lnTo>
                  <a:pt x="88403" y="15478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00481" y="9982809"/>
            <a:ext cx="68580" cy="176530"/>
          </a:xfrm>
          <a:custGeom>
            <a:avLst/>
            <a:gdLst/>
            <a:ahLst/>
            <a:cxnLst/>
            <a:rect l="l" t="t" r="r" b="b"/>
            <a:pathLst>
              <a:path w="68579" h="176529">
                <a:moveTo>
                  <a:pt x="40982" y="0"/>
                </a:moveTo>
                <a:lnTo>
                  <a:pt x="37122" y="2565"/>
                </a:lnTo>
                <a:lnTo>
                  <a:pt x="992" y="128161"/>
                </a:lnTo>
                <a:lnTo>
                  <a:pt x="0" y="146529"/>
                </a:lnTo>
                <a:lnTo>
                  <a:pt x="4103" y="161149"/>
                </a:lnTo>
                <a:lnTo>
                  <a:pt x="13233" y="171284"/>
                </a:lnTo>
                <a:lnTo>
                  <a:pt x="18110" y="174497"/>
                </a:lnTo>
                <a:lnTo>
                  <a:pt x="23825" y="176009"/>
                </a:lnTo>
                <a:lnTo>
                  <a:pt x="30010" y="175856"/>
                </a:lnTo>
                <a:lnTo>
                  <a:pt x="38325" y="174721"/>
                </a:lnTo>
                <a:lnTo>
                  <a:pt x="47029" y="171729"/>
                </a:lnTo>
                <a:lnTo>
                  <a:pt x="55965" y="166898"/>
                </a:lnTo>
                <a:lnTo>
                  <a:pt x="63310" y="161476"/>
                </a:lnTo>
                <a:lnTo>
                  <a:pt x="28816" y="161476"/>
                </a:lnTo>
                <a:lnTo>
                  <a:pt x="21945" y="159143"/>
                </a:lnTo>
                <a:lnTo>
                  <a:pt x="16925" y="153324"/>
                </a:lnTo>
                <a:lnTo>
                  <a:pt x="14285" y="143381"/>
                </a:lnTo>
                <a:lnTo>
                  <a:pt x="15167" y="129045"/>
                </a:lnTo>
                <a:lnTo>
                  <a:pt x="20713" y="110045"/>
                </a:lnTo>
                <a:lnTo>
                  <a:pt x="49784" y="9055"/>
                </a:lnTo>
                <a:lnTo>
                  <a:pt x="50914" y="5194"/>
                </a:lnTo>
                <a:lnTo>
                  <a:pt x="48742" y="1460"/>
                </a:lnTo>
                <a:lnTo>
                  <a:pt x="40982" y="0"/>
                </a:lnTo>
                <a:close/>
              </a:path>
              <a:path w="68579" h="176529">
                <a:moveTo>
                  <a:pt x="63334" y="147751"/>
                </a:moveTo>
                <a:lnTo>
                  <a:pt x="58508" y="147929"/>
                </a:lnTo>
                <a:lnTo>
                  <a:pt x="55372" y="150571"/>
                </a:lnTo>
                <a:lnTo>
                  <a:pt x="46064" y="157025"/>
                </a:lnTo>
                <a:lnTo>
                  <a:pt x="37034" y="160715"/>
                </a:lnTo>
                <a:lnTo>
                  <a:pt x="28816" y="161476"/>
                </a:lnTo>
                <a:lnTo>
                  <a:pt x="63310" y="161476"/>
                </a:lnTo>
                <a:lnTo>
                  <a:pt x="64973" y="160248"/>
                </a:lnTo>
                <a:lnTo>
                  <a:pt x="68046" y="157505"/>
                </a:lnTo>
                <a:lnTo>
                  <a:pt x="68092" y="153324"/>
                </a:lnTo>
                <a:lnTo>
                  <a:pt x="65773" y="150571"/>
                </a:lnTo>
                <a:lnTo>
                  <a:pt x="63334" y="147751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29908" y="9493592"/>
            <a:ext cx="695960" cy="631190"/>
          </a:xfrm>
          <a:custGeom>
            <a:avLst/>
            <a:gdLst/>
            <a:ahLst/>
            <a:cxnLst/>
            <a:rect l="l" t="t" r="r" b="b"/>
            <a:pathLst>
              <a:path w="695959" h="631190">
                <a:moveTo>
                  <a:pt x="14808" y="75044"/>
                </a:moveTo>
                <a:lnTo>
                  <a:pt x="4646" y="130527"/>
                </a:lnTo>
                <a:lnTo>
                  <a:pt x="0" y="188317"/>
                </a:lnTo>
                <a:lnTo>
                  <a:pt x="820" y="245556"/>
                </a:lnTo>
                <a:lnTo>
                  <a:pt x="7061" y="299389"/>
                </a:lnTo>
                <a:lnTo>
                  <a:pt x="21241" y="351283"/>
                </a:lnTo>
                <a:lnTo>
                  <a:pt x="42760" y="399402"/>
                </a:lnTo>
                <a:lnTo>
                  <a:pt x="52755" y="414731"/>
                </a:lnTo>
                <a:lnTo>
                  <a:pt x="55234" y="437784"/>
                </a:lnTo>
                <a:lnTo>
                  <a:pt x="58825" y="483606"/>
                </a:lnTo>
                <a:lnTo>
                  <a:pt x="66697" y="539503"/>
                </a:lnTo>
                <a:lnTo>
                  <a:pt x="82020" y="592781"/>
                </a:lnTo>
                <a:lnTo>
                  <a:pt x="107962" y="630745"/>
                </a:lnTo>
                <a:lnTo>
                  <a:pt x="112514" y="606274"/>
                </a:lnTo>
                <a:lnTo>
                  <a:pt x="116525" y="574365"/>
                </a:lnTo>
                <a:lnTo>
                  <a:pt x="121760" y="539925"/>
                </a:lnTo>
                <a:lnTo>
                  <a:pt x="134734" y="494821"/>
                </a:lnTo>
                <a:lnTo>
                  <a:pt x="150266" y="456018"/>
                </a:lnTo>
                <a:lnTo>
                  <a:pt x="171124" y="416812"/>
                </a:lnTo>
                <a:lnTo>
                  <a:pt x="200228" y="382511"/>
                </a:lnTo>
                <a:lnTo>
                  <a:pt x="241480" y="351283"/>
                </a:lnTo>
                <a:lnTo>
                  <a:pt x="286372" y="325818"/>
                </a:lnTo>
                <a:lnTo>
                  <a:pt x="337237" y="301871"/>
                </a:lnTo>
                <a:lnTo>
                  <a:pt x="389826" y="291477"/>
                </a:lnTo>
                <a:lnTo>
                  <a:pt x="695788" y="291477"/>
                </a:lnTo>
                <a:lnTo>
                  <a:pt x="695807" y="289471"/>
                </a:lnTo>
                <a:lnTo>
                  <a:pt x="689453" y="240532"/>
                </a:lnTo>
                <a:lnTo>
                  <a:pt x="670601" y="196979"/>
                </a:lnTo>
                <a:lnTo>
                  <a:pt x="641057" y="160313"/>
                </a:lnTo>
                <a:lnTo>
                  <a:pt x="639553" y="159207"/>
                </a:lnTo>
                <a:lnTo>
                  <a:pt x="166890" y="159207"/>
                </a:lnTo>
                <a:lnTo>
                  <a:pt x="127979" y="140372"/>
                </a:lnTo>
                <a:lnTo>
                  <a:pt x="88744" y="120121"/>
                </a:lnTo>
                <a:lnTo>
                  <a:pt x="50561" y="98372"/>
                </a:lnTo>
                <a:lnTo>
                  <a:pt x="14808" y="75044"/>
                </a:lnTo>
                <a:close/>
              </a:path>
              <a:path w="695959" h="631190">
                <a:moveTo>
                  <a:pt x="692622" y="317461"/>
                </a:moveTo>
                <a:lnTo>
                  <a:pt x="515899" y="317461"/>
                </a:lnTo>
                <a:lnTo>
                  <a:pt x="518480" y="337047"/>
                </a:lnTo>
                <a:lnTo>
                  <a:pt x="519442" y="356676"/>
                </a:lnTo>
                <a:lnTo>
                  <a:pt x="521128" y="376404"/>
                </a:lnTo>
                <a:lnTo>
                  <a:pt x="525881" y="396290"/>
                </a:lnTo>
                <a:lnTo>
                  <a:pt x="534198" y="418022"/>
                </a:lnTo>
                <a:lnTo>
                  <a:pt x="543020" y="439372"/>
                </a:lnTo>
                <a:lnTo>
                  <a:pt x="551584" y="460841"/>
                </a:lnTo>
                <a:lnTo>
                  <a:pt x="559130" y="482930"/>
                </a:lnTo>
                <a:lnTo>
                  <a:pt x="568689" y="516076"/>
                </a:lnTo>
                <a:lnTo>
                  <a:pt x="576949" y="551753"/>
                </a:lnTo>
                <a:lnTo>
                  <a:pt x="581431" y="588041"/>
                </a:lnTo>
                <a:lnTo>
                  <a:pt x="579653" y="623023"/>
                </a:lnTo>
                <a:lnTo>
                  <a:pt x="592706" y="597705"/>
                </a:lnTo>
                <a:lnTo>
                  <a:pt x="604724" y="571085"/>
                </a:lnTo>
                <a:lnTo>
                  <a:pt x="616659" y="544272"/>
                </a:lnTo>
                <a:lnTo>
                  <a:pt x="629462" y="518375"/>
                </a:lnTo>
                <a:lnTo>
                  <a:pt x="649833" y="478586"/>
                </a:lnTo>
                <a:lnTo>
                  <a:pt x="665571" y="435636"/>
                </a:lnTo>
                <a:lnTo>
                  <a:pt x="677973" y="392295"/>
                </a:lnTo>
                <a:lnTo>
                  <a:pt x="687541" y="348522"/>
                </a:lnTo>
                <a:lnTo>
                  <a:pt x="692622" y="317461"/>
                </a:lnTo>
                <a:close/>
              </a:path>
              <a:path w="695959" h="631190">
                <a:moveTo>
                  <a:pt x="695788" y="291477"/>
                </a:moveTo>
                <a:lnTo>
                  <a:pt x="389826" y="291477"/>
                </a:lnTo>
                <a:lnTo>
                  <a:pt x="377755" y="316169"/>
                </a:lnTo>
                <a:lnTo>
                  <a:pt x="364331" y="340307"/>
                </a:lnTo>
                <a:lnTo>
                  <a:pt x="351421" y="364738"/>
                </a:lnTo>
                <a:lnTo>
                  <a:pt x="340893" y="390309"/>
                </a:lnTo>
                <a:lnTo>
                  <a:pt x="383722" y="372070"/>
                </a:lnTo>
                <a:lnTo>
                  <a:pt x="426767" y="350947"/>
                </a:lnTo>
                <a:lnTo>
                  <a:pt x="470627" y="331292"/>
                </a:lnTo>
                <a:lnTo>
                  <a:pt x="515899" y="317461"/>
                </a:lnTo>
                <a:lnTo>
                  <a:pt x="692622" y="317461"/>
                </a:lnTo>
                <a:lnTo>
                  <a:pt x="694778" y="304279"/>
                </a:lnTo>
                <a:lnTo>
                  <a:pt x="695426" y="299669"/>
                </a:lnTo>
                <a:lnTo>
                  <a:pt x="695756" y="294690"/>
                </a:lnTo>
                <a:lnTo>
                  <a:pt x="695788" y="291477"/>
                </a:lnTo>
                <a:close/>
              </a:path>
              <a:path w="695959" h="631190">
                <a:moveTo>
                  <a:pt x="150495" y="14960"/>
                </a:moveTo>
                <a:lnTo>
                  <a:pt x="142305" y="54690"/>
                </a:lnTo>
                <a:lnTo>
                  <a:pt x="145053" y="89427"/>
                </a:lnTo>
                <a:lnTo>
                  <a:pt x="154620" y="122991"/>
                </a:lnTo>
                <a:lnTo>
                  <a:pt x="166890" y="159207"/>
                </a:lnTo>
                <a:lnTo>
                  <a:pt x="639553" y="159207"/>
                </a:lnTo>
                <a:lnTo>
                  <a:pt x="602626" y="132037"/>
                </a:lnTo>
                <a:lnTo>
                  <a:pt x="557110" y="113652"/>
                </a:lnTo>
                <a:lnTo>
                  <a:pt x="521218" y="104313"/>
                </a:lnTo>
                <a:lnTo>
                  <a:pt x="513486" y="102463"/>
                </a:lnTo>
                <a:lnTo>
                  <a:pt x="478808" y="90349"/>
                </a:lnTo>
                <a:lnTo>
                  <a:pt x="306789" y="90349"/>
                </a:lnTo>
                <a:lnTo>
                  <a:pt x="262245" y="82577"/>
                </a:lnTo>
                <a:lnTo>
                  <a:pt x="220305" y="66763"/>
                </a:lnTo>
                <a:lnTo>
                  <a:pt x="182533" y="43895"/>
                </a:lnTo>
                <a:lnTo>
                  <a:pt x="150495" y="14960"/>
                </a:lnTo>
                <a:close/>
              </a:path>
              <a:path w="695959" h="631190">
                <a:moveTo>
                  <a:pt x="333705" y="0"/>
                </a:moveTo>
                <a:lnTo>
                  <a:pt x="331364" y="23848"/>
                </a:lnTo>
                <a:lnTo>
                  <a:pt x="335438" y="46712"/>
                </a:lnTo>
                <a:lnTo>
                  <a:pt x="343313" y="68492"/>
                </a:lnTo>
                <a:lnTo>
                  <a:pt x="352374" y="89090"/>
                </a:lnTo>
                <a:lnTo>
                  <a:pt x="306789" y="90349"/>
                </a:lnTo>
                <a:lnTo>
                  <a:pt x="478808" y="90349"/>
                </a:lnTo>
                <a:lnTo>
                  <a:pt x="461905" y="84444"/>
                </a:lnTo>
                <a:lnTo>
                  <a:pt x="418418" y="58866"/>
                </a:lnTo>
                <a:lnTo>
                  <a:pt x="377521" y="29470"/>
                </a:lnTo>
                <a:lnTo>
                  <a:pt x="333705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959524" y="9302927"/>
            <a:ext cx="1326515" cy="1536700"/>
          </a:xfrm>
          <a:custGeom>
            <a:avLst/>
            <a:gdLst/>
            <a:ahLst/>
            <a:cxnLst/>
            <a:rect l="l" t="t" r="r" b="b"/>
            <a:pathLst>
              <a:path w="1326515" h="1536700">
                <a:moveTo>
                  <a:pt x="1043010" y="11241"/>
                </a:moveTo>
                <a:lnTo>
                  <a:pt x="999069" y="63147"/>
                </a:lnTo>
                <a:lnTo>
                  <a:pt x="990547" y="107638"/>
                </a:lnTo>
                <a:lnTo>
                  <a:pt x="989088" y="170408"/>
                </a:lnTo>
                <a:lnTo>
                  <a:pt x="844816" y="974597"/>
                </a:lnTo>
                <a:lnTo>
                  <a:pt x="843597" y="981697"/>
                </a:lnTo>
                <a:lnTo>
                  <a:pt x="838530" y="987120"/>
                </a:lnTo>
                <a:lnTo>
                  <a:pt x="832332" y="990688"/>
                </a:lnTo>
                <a:lnTo>
                  <a:pt x="38823" y="1198448"/>
                </a:lnTo>
                <a:lnTo>
                  <a:pt x="0" y="1536445"/>
                </a:lnTo>
                <a:lnTo>
                  <a:pt x="734237" y="1285951"/>
                </a:lnTo>
                <a:lnTo>
                  <a:pt x="764074" y="1274064"/>
                </a:lnTo>
                <a:lnTo>
                  <a:pt x="902299" y="1227286"/>
                </a:lnTo>
                <a:lnTo>
                  <a:pt x="972092" y="1189755"/>
                </a:lnTo>
                <a:lnTo>
                  <a:pt x="1006351" y="1158492"/>
                </a:lnTo>
                <a:lnTo>
                  <a:pt x="1034592" y="1122106"/>
                </a:lnTo>
                <a:lnTo>
                  <a:pt x="1056043" y="1081639"/>
                </a:lnTo>
                <a:lnTo>
                  <a:pt x="1069932" y="1038129"/>
                </a:lnTo>
                <a:lnTo>
                  <a:pt x="1075486" y="992619"/>
                </a:lnTo>
                <a:lnTo>
                  <a:pt x="1090955" y="272008"/>
                </a:lnTo>
                <a:lnTo>
                  <a:pt x="1192052" y="242322"/>
                </a:lnTo>
                <a:lnTo>
                  <a:pt x="1249983" y="210592"/>
                </a:lnTo>
                <a:lnTo>
                  <a:pt x="1286556" y="157167"/>
                </a:lnTo>
                <a:lnTo>
                  <a:pt x="1294308" y="137325"/>
                </a:lnTo>
                <a:lnTo>
                  <a:pt x="1065314" y="137325"/>
                </a:lnTo>
                <a:lnTo>
                  <a:pt x="1070762" y="38798"/>
                </a:lnTo>
                <a:lnTo>
                  <a:pt x="1067217" y="23996"/>
                </a:lnTo>
                <a:lnTo>
                  <a:pt x="1056984" y="14220"/>
                </a:lnTo>
                <a:lnTo>
                  <a:pt x="1043010" y="11241"/>
                </a:lnTo>
                <a:close/>
              </a:path>
              <a:path w="1326515" h="1536700">
                <a:moveTo>
                  <a:pt x="1277505" y="0"/>
                </a:moveTo>
                <a:lnTo>
                  <a:pt x="1207422" y="20083"/>
                </a:lnTo>
                <a:lnTo>
                  <a:pt x="1164383" y="44994"/>
                </a:lnTo>
                <a:lnTo>
                  <a:pt x="1116813" y="83224"/>
                </a:lnTo>
                <a:lnTo>
                  <a:pt x="1065314" y="137325"/>
                </a:lnTo>
                <a:lnTo>
                  <a:pt x="1294308" y="137325"/>
                </a:lnTo>
                <a:lnTo>
                  <a:pt x="1323581" y="62395"/>
                </a:lnTo>
                <a:lnTo>
                  <a:pt x="1326183" y="38370"/>
                </a:lnTo>
                <a:lnTo>
                  <a:pt x="1317802" y="17743"/>
                </a:lnTo>
                <a:lnTo>
                  <a:pt x="1300792" y="3843"/>
                </a:lnTo>
                <a:lnTo>
                  <a:pt x="1277505" y="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22287" y="10283126"/>
            <a:ext cx="945299" cy="6063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121397" y="6813384"/>
            <a:ext cx="1523365" cy="887094"/>
          </a:xfrm>
          <a:custGeom>
            <a:avLst/>
            <a:gdLst/>
            <a:ahLst/>
            <a:cxnLst/>
            <a:rect l="l" t="t" r="r" b="b"/>
            <a:pathLst>
              <a:path w="1523365" h="887095">
                <a:moveTo>
                  <a:pt x="1505838" y="0"/>
                </a:moveTo>
                <a:lnTo>
                  <a:pt x="103936" y="19570"/>
                </a:lnTo>
                <a:lnTo>
                  <a:pt x="0" y="866952"/>
                </a:lnTo>
                <a:lnTo>
                  <a:pt x="17132" y="886523"/>
                </a:lnTo>
                <a:lnTo>
                  <a:pt x="1436166" y="886523"/>
                </a:lnTo>
                <a:lnTo>
                  <a:pt x="1522971" y="19570"/>
                </a:lnTo>
                <a:lnTo>
                  <a:pt x="1505838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21398" y="6813372"/>
            <a:ext cx="1505839" cy="8669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63547" y="7286104"/>
            <a:ext cx="133299" cy="1977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20609" y="6961746"/>
            <a:ext cx="443865" cy="443230"/>
          </a:xfrm>
          <a:custGeom>
            <a:avLst/>
            <a:gdLst/>
            <a:ahLst/>
            <a:cxnLst/>
            <a:rect l="l" t="t" r="r" b="b"/>
            <a:pathLst>
              <a:path w="443865" h="443229">
                <a:moveTo>
                  <a:pt x="212674" y="442112"/>
                </a:moveTo>
                <a:lnTo>
                  <a:pt x="189153" y="442112"/>
                </a:lnTo>
                <a:lnTo>
                  <a:pt x="191439" y="442417"/>
                </a:lnTo>
                <a:lnTo>
                  <a:pt x="192481" y="442480"/>
                </a:lnTo>
                <a:lnTo>
                  <a:pt x="195948" y="442785"/>
                </a:lnTo>
                <a:lnTo>
                  <a:pt x="198374" y="442950"/>
                </a:lnTo>
                <a:lnTo>
                  <a:pt x="203477" y="442937"/>
                </a:lnTo>
                <a:lnTo>
                  <a:pt x="205740" y="442785"/>
                </a:lnTo>
                <a:lnTo>
                  <a:pt x="209270" y="442480"/>
                </a:lnTo>
                <a:lnTo>
                  <a:pt x="210337" y="442417"/>
                </a:lnTo>
                <a:lnTo>
                  <a:pt x="212674" y="442112"/>
                </a:lnTo>
                <a:close/>
              </a:path>
              <a:path w="443865" h="443229">
                <a:moveTo>
                  <a:pt x="203477" y="442937"/>
                </a:moveTo>
                <a:lnTo>
                  <a:pt x="200837" y="442937"/>
                </a:lnTo>
                <a:lnTo>
                  <a:pt x="203288" y="442950"/>
                </a:lnTo>
                <a:lnTo>
                  <a:pt x="203477" y="442937"/>
                </a:lnTo>
                <a:close/>
              </a:path>
              <a:path w="443865" h="443229">
                <a:moveTo>
                  <a:pt x="34302" y="183959"/>
                </a:moveTo>
                <a:lnTo>
                  <a:pt x="17482" y="192058"/>
                </a:lnTo>
                <a:lnTo>
                  <a:pt x="5973" y="210013"/>
                </a:lnTo>
                <a:lnTo>
                  <a:pt x="53" y="233312"/>
                </a:lnTo>
                <a:lnTo>
                  <a:pt x="0" y="257441"/>
                </a:lnTo>
                <a:lnTo>
                  <a:pt x="7742" y="281995"/>
                </a:lnTo>
                <a:lnTo>
                  <a:pt x="21851" y="298608"/>
                </a:lnTo>
                <a:lnTo>
                  <a:pt x="39992" y="309373"/>
                </a:lnTo>
                <a:lnTo>
                  <a:pt x="59829" y="316382"/>
                </a:lnTo>
                <a:lnTo>
                  <a:pt x="68230" y="335554"/>
                </a:lnTo>
                <a:lnTo>
                  <a:pt x="90153" y="371960"/>
                </a:lnTo>
                <a:lnTo>
                  <a:pt x="118681" y="406099"/>
                </a:lnTo>
                <a:lnTo>
                  <a:pt x="156522" y="432245"/>
                </a:lnTo>
                <a:lnTo>
                  <a:pt x="183095" y="441020"/>
                </a:lnTo>
                <a:lnTo>
                  <a:pt x="184823" y="441579"/>
                </a:lnTo>
                <a:lnTo>
                  <a:pt x="187871" y="442125"/>
                </a:lnTo>
                <a:lnTo>
                  <a:pt x="214030" y="442112"/>
                </a:lnTo>
                <a:lnTo>
                  <a:pt x="217106" y="441579"/>
                </a:lnTo>
                <a:lnTo>
                  <a:pt x="218935" y="441020"/>
                </a:lnTo>
                <a:lnTo>
                  <a:pt x="222707" y="440194"/>
                </a:lnTo>
                <a:lnTo>
                  <a:pt x="269625" y="420809"/>
                </a:lnTo>
                <a:lnTo>
                  <a:pt x="309321" y="388493"/>
                </a:lnTo>
                <a:lnTo>
                  <a:pt x="341041" y="354180"/>
                </a:lnTo>
                <a:lnTo>
                  <a:pt x="367169" y="316382"/>
                </a:lnTo>
                <a:lnTo>
                  <a:pt x="388413" y="309373"/>
                </a:lnTo>
                <a:lnTo>
                  <a:pt x="408709" y="298608"/>
                </a:lnTo>
                <a:lnTo>
                  <a:pt x="426146" y="281995"/>
                </a:lnTo>
                <a:lnTo>
                  <a:pt x="438810" y="257441"/>
                </a:lnTo>
                <a:lnTo>
                  <a:pt x="443592" y="233312"/>
                </a:lnTo>
                <a:lnTo>
                  <a:pt x="442337" y="210013"/>
                </a:lnTo>
                <a:lnTo>
                  <a:pt x="434420" y="192058"/>
                </a:lnTo>
                <a:lnTo>
                  <a:pt x="432734" y="191160"/>
                </a:lnTo>
                <a:lnTo>
                  <a:pt x="58458" y="191160"/>
                </a:lnTo>
                <a:lnTo>
                  <a:pt x="52388" y="187813"/>
                </a:lnTo>
                <a:lnTo>
                  <a:pt x="46270" y="185416"/>
                </a:lnTo>
                <a:lnTo>
                  <a:pt x="40207" y="184091"/>
                </a:lnTo>
                <a:lnTo>
                  <a:pt x="34302" y="183959"/>
                </a:lnTo>
                <a:close/>
              </a:path>
              <a:path w="443865" h="443229">
                <a:moveTo>
                  <a:pt x="238747" y="0"/>
                </a:moveTo>
                <a:lnTo>
                  <a:pt x="196037" y="9359"/>
                </a:lnTo>
                <a:lnTo>
                  <a:pt x="156750" y="34696"/>
                </a:lnTo>
                <a:lnTo>
                  <a:pt x="117748" y="78596"/>
                </a:lnTo>
                <a:lnTo>
                  <a:pt x="93728" y="114173"/>
                </a:lnTo>
                <a:lnTo>
                  <a:pt x="73603" y="152330"/>
                </a:lnTo>
                <a:lnTo>
                  <a:pt x="58458" y="191160"/>
                </a:lnTo>
                <a:lnTo>
                  <a:pt x="393623" y="191160"/>
                </a:lnTo>
                <a:lnTo>
                  <a:pt x="386250" y="152325"/>
                </a:lnTo>
                <a:lnTo>
                  <a:pt x="373766" y="114168"/>
                </a:lnTo>
                <a:lnTo>
                  <a:pt x="356876" y="78594"/>
                </a:lnTo>
                <a:lnTo>
                  <a:pt x="326670" y="34695"/>
                </a:lnTo>
                <a:lnTo>
                  <a:pt x="292455" y="9347"/>
                </a:lnTo>
                <a:lnTo>
                  <a:pt x="254131" y="88"/>
                </a:lnTo>
                <a:lnTo>
                  <a:pt x="245173" y="88"/>
                </a:lnTo>
                <a:lnTo>
                  <a:pt x="238747" y="0"/>
                </a:lnTo>
                <a:close/>
              </a:path>
              <a:path w="443865" h="443229">
                <a:moveTo>
                  <a:pt x="419214" y="183959"/>
                </a:moveTo>
                <a:lnTo>
                  <a:pt x="413286" y="184091"/>
                </a:lnTo>
                <a:lnTo>
                  <a:pt x="406961" y="185416"/>
                </a:lnTo>
                <a:lnTo>
                  <a:pt x="400365" y="187813"/>
                </a:lnTo>
                <a:lnTo>
                  <a:pt x="393623" y="191160"/>
                </a:lnTo>
                <a:lnTo>
                  <a:pt x="432734" y="191160"/>
                </a:lnTo>
                <a:lnTo>
                  <a:pt x="419214" y="183959"/>
                </a:lnTo>
                <a:close/>
              </a:path>
              <a:path w="443865" h="443229">
                <a:moveTo>
                  <a:pt x="251612" y="0"/>
                </a:moveTo>
                <a:lnTo>
                  <a:pt x="245173" y="88"/>
                </a:lnTo>
                <a:lnTo>
                  <a:pt x="254131" y="88"/>
                </a:lnTo>
                <a:lnTo>
                  <a:pt x="251612" y="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752143" y="7192974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0192" y="0"/>
                </a:moveTo>
                <a:lnTo>
                  <a:pt x="12899" y="1440"/>
                </a:lnTo>
                <a:lnTo>
                  <a:pt x="6672" y="5367"/>
                </a:lnTo>
                <a:lnTo>
                  <a:pt x="2156" y="11192"/>
                </a:lnTo>
                <a:lnTo>
                  <a:pt x="0" y="18326"/>
                </a:lnTo>
                <a:lnTo>
                  <a:pt x="726" y="25457"/>
                </a:lnTo>
                <a:lnTo>
                  <a:pt x="4075" y="31278"/>
                </a:lnTo>
                <a:lnTo>
                  <a:pt x="9517" y="35201"/>
                </a:lnTo>
                <a:lnTo>
                  <a:pt x="16522" y="36639"/>
                </a:lnTo>
                <a:lnTo>
                  <a:pt x="23810" y="35201"/>
                </a:lnTo>
                <a:lnTo>
                  <a:pt x="30038" y="31278"/>
                </a:lnTo>
                <a:lnTo>
                  <a:pt x="34557" y="25457"/>
                </a:lnTo>
                <a:lnTo>
                  <a:pt x="36715" y="18326"/>
                </a:lnTo>
                <a:lnTo>
                  <a:pt x="35982" y="11192"/>
                </a:lnTo>
                <a:lnTo>
                  <a:pt x="32631" y="5367"/>
                </a:lnTo>
                <a:lnTo>
                  <a:pt x="27191" y="1440"/>
                </a:lnTo>
                <a:lnTo>
                  <a:pt x="20192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877873" y="7192974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0192" y="0"/>
                </a:moveTo>
                <a:lnTo>
                  <a:pt x="12899" y="1440"/>
                </a:lnTo>
                <a:lnTo>
                  <a:pt x="6672" y="5367"/>
                </a:lnTo>
                <a:lnTo>
                  <a:pt x="2156" y="11192"/>
                </a:lnTo>
                <a:lnTo>
                  <a:pt x="0" y="18326"/>
                </a:lnTo>
                <a:lnTo>
                  <a:pt x="727" y="25457"/>
                </a:lnTo>
                <a:lnTo>
                  <a:pt x="4079" y="31278"/>
                </a:lnTo>
                <a:lnTo>
                  <a:pt x="9522" y="35201"/>
                </a:lnTo>
                <a:lnTo>
                  <a:pt x="16522" y="36639"/>
                </a:lnTo>
                <a:lnTo>
                  <a:pt x="23810" y="35201"/>
                </a:lnTo>
                <a:lnTo>
                  <a:pt x="30038" y="31278"/>
                </a:lnTo>
                <a:lnTo>
                  <a:pt x="34557" y="25457"/>
                </a:lnTo>
                <a:lnTo>
                  <a:pt x="36715" y="18326"/>
                </a:lnTo>
                <a:lnTo>
                  <a:pt x="35987" y="11192"/>
                </a:lnTo>
                <a:lnTo>
                  <a:pt x="32635" y="5367"/>
                </a:lnTo>
                <a:lnTo>
                  <a:pt x="27193" y="1440"/>
                </a:lnTo>
                <a:lnTo>
                  <a:pt x="20192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885747" y="7141141"/>
            <a:ext cx="60960" cy="33020"/>
          </a:xfrm>
          <a:custGeom>
            <a:avLst/>
            <a:gdLst/>
            <a:ahLst/>
            <a:cxnLst/>
            <a:rect l="l" t="t" r="r" b="b"/>
            <a:pathLst>
              <a:path w="60959" h="33020">
                <a:moveTo>
                  <a:pt x="48867" y="10107"/>
                </a:moveTo>
                <a:lnTo>
                  <a:pt x="24417" y="10107"/>
                </a:lnTo>
                <a:lnTo>
                  <a:pt x="38014" y="14634"/>
                </a:lnTo>
                <a:lnTo>
                  <a:pt x="49720" y="29735"/>
                </a:lnTo>
                <a:lnTo>
                  <a:pt x="50507" y="31602"/>
                </a:lnTo>
                <a:lnTo>
                  <a:pt x="52374" y="32630"/>
                </a:lnTo>
                <a:lnTo>
                  <a:pt x="55105" y="32491"/>
                </a:lnTo>
                <a:lnTo>
                  <a:pt x="55841" y="32287"/>
                </a:lnTo>
                <a:lnTo>
                  <a:pt x="59270" y="30586"/>
                </a:lnTo>
                <a:lnTo>
                  <a:pt x="60566" y="27423"/>
                </a:lnTo>
                <a:lnTo>
                  <a:pt x="59474" y="24858"/>
                </a:lnTo>
                <a:lnTo>
                  <a:pt x="48867" y="10107"/>
                </a:lnTo>
                <a:close/>
              </a:path>
              <a:path w="60959" h="33020">
                <a:moveTo>
                  <a:pt x="16674" y="0"/>
                </a:moveTo>
                <a:lnTo>
                  <a:pt x="4216" y="3420"/>
                </a:lnTo>
                <a:lnTo>
                  <a:pt x="1460" y="4640"/>
                </a:lnTo>
                <a:lnTo>
                  <a:pt x="0" y="7738"/>
                </a:lnTo>
                <a:lnTo>
                  <a:pt x="1904" y="12971"/>
                </a:lnTo>
                <a:lnTo>
                  <a:pt x="4876" y="14126"/>
                </a:lnTo>
                <a:lnTo>
                  <a:pt x="7619" y="12920"/>
                </a:lnTo>
                <a:lnTo>
                  <a:pt x="12946" y="11190"/>
                </a:lnTo>
                <a:lnTo>
                  <a:pt x="24417" y="10107"/>
                </a:lnTo>
                <a:lnTo>
                  <a:pt x="48867" y="10107"/>
                </a:lnTo>
                <a:lnTo>
                  <a:pt x="47237" y="7841"/>
                </a:lnTo>
                <a:lnTo>
                  <a:pt x="31992" y="514"/>
                </a:lnTo>
                <a:lnTo>
                  <a:pt x="16674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736573" y="7150003"/>
            <a:ext cx="54610" cy="27940"/>
          </a:xfrm>
          <a:custGeom>
            <a:avLst/>
            <a:gdLst/>
            <a:ahLst/>
            <a:cxnLst/>
            <a:rect l="l" t="t" r="r" b="b"/>
            <a:pathLst>
              <a:path w="54609" h="27940">
                <a:moveTo>
                  <a:pt x="33389" y="0"/>
                </a:moveTo>
                <a:lnTo>
                  <a:pt x="18797" y="4101"/>
                </a:lnTo>
                <a:lnTo>
                  <a:pt x="7941" y="12201"/>
                </a:lnTo>
                <a:lnTo>
                  <a:pt x="1244" y="21025"/>
                </a:lnTo>
                <a:lnTo>
                  <a:pt x="0" y="23235"/>
                </a:lnTo>
                <a:lnTo>
                  <a:pt x="723" y="25839"/>
                </a:lnTo>
                <a:lnTo>
                  <a:pt x="2859" y="26855"/>
                </a:lnTo>
                <a:lnTo>
                  <a:pt x="4965" y="27820"/>
                </a:lnTo>
                <a:lnTo>
                  <a:pt x="7652" y="26842"/>
                </a:lnTo>
                <a:lnTo>
                  <a:pt x="8877" y="24658"/>
                </a:lnTo>
                <a:lnTo>
                  <a:pt x="11584" y="20738"/>
                </a:lnTo>
                <a:lnTo>
                  <a:pt x="18894" y="13821"/>
                </a:lnTo>
                <a:lnTo>
                  <a:pt x="30790" y="8995"/>
                </a:lnTo>
                <a:lnTo>
                  <a:pt x="53142" y="8995"/>
                </a:lnTo>
                <a:lnTo>
                  <a:pt x="54330" y="6598"/>
                </a:lnTo>
                <a:lnTo>
                  <a:pt x="53454" y="4045"/>
                </a:lnTo>
                <a:lnTo>
                  <a:pt x="51295" y="3169"/>
                </a:lnTo>
                <a:lnTo>
                  <a:pt x="33389" y="0"/>
                </a:lnTo>
                <a:close/>
              </a:path>
              <a:path w="54609" h="27940">
                <a:moveTo>
                  <a:pt x="53142" y="8995"/>
                </a:moveTo>
                <a:lnTo>
                  <a:pt x="30790" y="8995"/>
                </a:lnTo>
                <a:lnTo>
                  <a:pt x="47256" y="11348"/>
                </a:lnTo>
                <a:lnTo>
                  <a:pt x="48844" y="11996"/>
                </a:lnTo>
                <a:lnTo>
                  <a:pt x="50698" y="11577"/>
                </a:lnTo>
                <a:lnTo>
                  <a:pt x="52501" y="9989"/>
                </a:lnTo>
                <a:lnTo>
                  <a:pt x="52908" y="9468"/>
                </a:lnTo>
                <a:lnTo>
                  <a:pt x="53142" y="8995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835925" y="7271321"/>
            <a:ext cx="50165" cy="51435"/>
          </a:xfrm>
          <a:custGeom>
            <a:avLst/>
            <a:gdLst/>
            <a:ahLst/>
            <a:cxnLst/>
            <a:rect l="l" t="t" r="r" b="b"/>
            <a:pathLst>
              <a:path w="50165" h="51434">
                <a:moveTo>
                  <a:pt x="47828" y="0"/>
                </a:moveTo>
                <a:lnTo>
                  <a:pt x="44932" y="190"/>
                </a:lnTo>
                <a:lnTo>
                  <a:pt x="42037" y="444"/>
                </a:lnTo>
                <a:lnTo>
                  <a:pt x="39636" y="2908"/>
                </a:lnTo>
                <a:lnTo>
                  <a:pt x="39560" y="5778"/>
                </a:lnTo>
                <a:lnTo>
                  <a:pt x="38828" y="11177"/>
                </a:lnTo>
                <a:lnTo>
                  <a:pt x="34767" y="22142"/>
                </a:lnTo>
                <a:lnTo>
                  <a:pt x="24471" y="33649"/>
                </a:lnTo>
                <a:lnTo>
                  <a:pt x="5029" y="40678"/>
                </a:lnTo>
                <a:lnTo>
                  <a:pt x="2908" y="40932"/>
                </a:lnTo>
                <a:lnTo>
                  <a:pt x="1117" y="42418"/>
                </a:lnTo>
                <a:lnTo>
                  <a:pt x="50" y="44983"/>
                </a:lnTo>
                <a:lnTo>
                  <a:pt x="0" y="49352"/>
                </a:lnTo>
                <a:lnTo>
                  <a:pt x="2413" y="51384"/>
                </a:lnTo>
                <a:lnTo>
                  <a:pt x="40468" y="31667"/>
                </a:lnTo>
                <a:lnTo>
                  <a:pt x="50114" y="2159"/>
                </a:lnTo>
                <a:lnTo>
                  <a:pt x="47828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795656" y="7186968"/>
            <a:ext cx="40005" cy="103505"/>
          </a:xfrm>
          <a:custGeom>
            <a:avLst/>
            <a:gdLst/>
            <a:ahLst/>
            <a:cxnLst/>
            <a:rect l="l" t="t" r="r" b="b"/>
            <a:pathLst>
              <a:path w="40004" h="103504">
                <a:moveTo>
                  <a:pt x="25968" y="0"/>
                </a:moveTo>
                <a:lnTo>
                  <a:pt x="23695" y="1460"/>
                </a:lnTo>
                <a:lnTo>
                  <a:pt x="840" y="74526"/>
                </a:lnTo>
                <a:lnTo>
                  <a:pt x="0" y="85278"/>
                </a:lnTo>
                <a:lnTo>
                  <a:pt x="2183" y="93904"/>
                </a:lnTo>
                <a:lnTo>
                  <a:pt x="7362" y="99974"/>
                </a:lnTo>
                <a:lnTo>
                  <a:pt x="10156" y="101917"/>
                </a:lnTo>
                <a:lnTo>
                  <a:pt x="13471" y="102882"/>
                </a:lnTo>
                <a:lnTo>
                  <a:pt x="23352" y="102882"/>
                </a:lnTo>
                <a:lnTo>
                  <a:pt x="30553" y="99974"/>
                </a:lnTo>
                <a:lnTo>
                  <a:pt x="35279" y="96164"/>
                </a:lnTo>
                <a:lnTo>
                  <a:pt x="17218" y="96164"/>
                </a:lnTo>
                <a:lnTo>
                  <a:pt x="12607" y="92976"/>
                </a:lnTo>
                <a:lnTo>
                  <a:pt x="9769" y="89499"/>
                </a:lnTo>
                <a:lnTo>
                  <a:pt x="8370" y="83640"/>
                </a:lnTo>
                <a:lnTo>
                  <a:pt x="9084" y="75254"/>
                </a:lnTo>
                <a:lnTo>
                  <a:pt x="12582" y="64198"/>
                </a:lnTo>
                <a:lnTo>
                  <a:pt x="31696" y="3187"/>
                </a:lnTo>
                <a:lnTo>
                  <a:pt x="30489" y="977"/>
                </a:lnTo>
                <a:lnTo>
                  <a:pt x="28267" y="482"/>
                </a:lnTo>
                <a:lnTo>
                  <a:pt x="25968" y="0"/>
                </a:lnTo>
                <a:close/>
              </a:path>
              <a:path w="40004" h="103504">
                <a:moveTo>
                  <a:pt x="36915" y="86880"/>
                </a:moveTo>
                <a:lnTo>
                  <a:pt x="34096" y="86918"/>
                </a:lnTo>
                <a:lnTo>
                  <a:pt x="24876" y="94335"/>
                </a:lnTo>
                <a:lnTo>
                  <a:pt x="17218" y="96164"/>
                </a:lnTo>
                <a:lnTo>
                  <a:pt x="35279" y="96164"/>
                </a:lnTo>
                <a:lnTo>
                  <a:pt x="37690" y="94221"/>
                </a:lnTo>
                <a:lnTo>
                  <a:pt x="39519" y="92659"/>
                </a:lnTo>
                <a:lnTo>
                  <a:pt x="39633" y="90258"/>
                </a:lnTo>
                <a:lnTo>
                  <a:pt x="36915" y="8688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601381" y="6896927"/>
            <a:ext cx="476884" cy="266700"/>
          </a:xfrm>
          <a:custGeom>
            <a:avLst/>
            <a:gdLst/>
            <a:ahLst/>
            <a:cxnLst/>
            <a:rect l="l" t="t" r="r" b="b"/>
            <a:pathLst>
              <a:path w="476884" h="266700">
                <a:moveTo>
                  <a:pt x="474628" y="158151"/>
                </a:moveTo>
                <a:lnTo>
                  <a:pt x="381114" y="158151"/>
                </a:lnTo>
                <a:lnTo>
                  <a:pt x="374552" y="176089"/>
                </a:lnTo>
                <a:lnTo>
                  <a:pt x="373006" y="195268"/>
                </a:lnTo>
                <a:lnTo>
                  <a:pt x="376026" y="214003"/>
                </a:lnTo>
                <a:lnTo>
                  <a:pt x="410141" y="255316"/>
                </a:lnTo>
                <a:lnTo>
                  <a:pt x="446811" y="266482"/>
                </a:lnTo>
                <a:lnTo>
                  <a:pt x="446074" y="260492"/>
                </a:lnTo>
                <a:lnTo>
                  <a:pt x="450705" y="253357"/>
                </a:lnTo>
                <a:lnTo>
                  <a:pt x="473106" y="215858"/>
                </a:lnTo>
                <a:lnTo>
                  <a:pt x="476451" y="188723"/>
                </a:lnTo>
                <a:lnTo>
                  <a:pt x="476122" y="170537"/>
                </a:lnTo>
                <a:lnTo>
                  <a:pt x="474628" y="158151"/>
                </a:lnTo>
                <a:close/>
              </a:path>
              <a:path w="476884" h="266700">
                <a:moveTo>
                  <a:pt x="35369" y="245641"/>
                </a:moveTo>
                <a:lnTo>
                  <a:pt x="44192" y="249430"/>
                </a:lnTo>
                <a:lnTo>
                  <a:pt x="53282" y="253509"/>
                </a:lnTo>
                <a:lnTo>
                  <a:pt x="62687" y="257150"/>
                </a:lnTo>
                <a:lnTo>
                  <a:pt x="72453" y="259624"/>
                </a:lnTo>
                <a:lnTo>
                  <a:pt x="90877" y="261213"/>
                </a:lnTo>
                <a:lnTo>
                  <a:pt x="109739" y="260554"/>
                </a:lnTo>
                <a:lnTo>
                  <a:pt x="128683" y="258481"/>
                </a:lnTo>
                <a:lnTo>
                  <a:pt x="147358" y="255827"/>
                </a:lnTo>
                <a:lnTo>
                  <a:pt x="169533" y="251589"/>
                </a:lnTo>
                <a:lnTo>
                  <a:pt x="180801" y="248626"/>
                </a:lnTo>
                <a:lnTo>
                  <a:pt x="55016" y="248626"/>
                </a:lnTo>
                <a:lnTo>
                  <a:pt x="42666" y="248310"/>
                </a:lnTo>
                <a:lnTo>
                  <a:pt x="35655" y="245685"/>
                </a:lnTo>
                <a:lnTo>
                  <a:pt x="35369" y="245641"/>
                </a:lnTo>
                <a:close/>
              </a:path>
              <a:path w="476884" h="266700">
                <a:moveTo>
                  <a:pt x="35655" y="245685"/>
                </a:moveTo>
                <a:lnTo>
                  <a:pt x="42666" y="248310"/>
                </a:lnTo>
                <a:lnTo>
                  <a:pt x="55016" y="248626"/>
                </a:lnTo>
                <a:lnTo>
                  <a:pt x="35655" y="245685"/>
                </a:lnTo>
                <a:close/>
              </a:path>
              <a:path w="476884" h="266700">
                <a:moveTo>
                  <a:pt x="264723" y="0"/>
                </a:moveTo>
                <a:lnTo>
                  <a:pt x="225513" y="6627"/>
                </a:lnTo>
                <a:lnTo>
                  <a:pt x="183551" y="27305"/>
                </a:lnTo>
                <a:lnTo>
                  <a:pt x="151504" y="57305"/>
                </a:lnTo>
                <a:lnTo>
                  <a:pt x="125944" y="92751"/>
                </a:lnTo>
                <a:lnTo>
                  <a:pt x="103441" y="129767"/>
                </a:lnTo>
                <a:lnTo>
                  <a:pt x="93845" y="145841"/>
                </a:lnTo>
                <a:lnTo>
                  <a:pt x="84031" y="162167"/>
                </a:lnTo>
                <a:lnTo>
                  <a:pt x="49706" y="207207"/>
                </a:lnTo>
                <a:lnTo>
                  <a:pt x="0" y="227620"/>
                </a:lnTo>
                <a:lnTo>
                  <a:pt x="11050" y="234215"/>
                </a:lnTo>
                <a:lnTo>
                  <a:pt x="26641" y="242309"/>
                </a:lnTo>
                <a:lnTo>
                  <a:pt x="35655" y="245685"/>
                </a:lnTo>
                <a:lnTo>
                  <a:pt x="55016" y="248626"/>
                </a:lnTo>
                <a:lnTo>
                  <a:pt x="180801" y="248626"/>
                </a:lnTo>
                <a:lnTo>
                  <a:pt x="235013" y="232675"/>
                </a:lnTo>
                <a:lnTo>
                  <a:pt x="279769" y="217500"/>
                </a:lnTo>
                <a:lnTo>
                  <a:pt x="322516" y="197534"/>
                </a:lnTo>
                <a:lnTo>
                  <a:pt x="349271" y="181214"/>
                </a:lnTo>
                <a:lnTo>
                  <a:pt x="364326" y="172203"/>
                </a:lnTo>
                <a:lnTo>
                  <a:pt x="370773" y="167908"/>
                </a:lnTo>
                <a:lnTo>
                  <a:pt x="376662" y="163160"/>
                </a:lnTo>
                <a:lnTo>
                  <a:pt x="381114" y="158151"/>
                </a:lnTo>
                <a:lnTo>
                  <a:pt x="474628" y="158151"/>
                </a:lnTo>
                <a:lnTo>
                  <a:pt x="462710" y="114154"/>
                </a:lnTo>
                <a:lnTo>
                  <a:pt x="439170" y="78057"/>
                </a:lnTo>
                <a:lnTo>
                  <a:pt x="411305" y="49231"/>
                </a:lnTo>
                <a:lnTo>
                  <a:pt x="374787" y="36750"/>
                </a:lnTo>
                <a:lnTo>
                  <a:pt x="367880" y="35037"/>
                </a:lnTo>
                <a:lnTo>
                  <a:pt x="359944" y="31107"/>
                </a:lnTo>
                <a:lnTo>
                  <a:pt x="352434" y="26255"/>
                </a:lnTo>
                <a:lnTo>
                  <a:pt x="344910" y="21260"/>
                </a:lnTo>
                <a:lnTo>
                  <a:pt x="336930" y="16902"/>
                </a:lnTo>
                <a:lnTo>
                  <a:pt x="283544" y="1178"/>
                </a:lnTo>
                <a:lnTo>
                  <a:pt x="264723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51285" y="8292286"/>
            <a:ext cx="1827530" cy="1220470"/>
          </a:xfrm>
          <a:custGeom>
            <a:avLst/>
            <a:gdLst/>
            <a:ahLst/>
            <a:cxnLst/>
            <a:rect l="l" t="t" r="r" b="b"/>
            <a:pathLst>
              <a:path w="1827529" h="1220470">
                <a:moveTo>
                  <a:pt x="1705876" y="0"/>
                </a:moveTo>
                <a:lnTo>
                  <a:pt x="63284" y="480822"/>
                </a:lnTo>
                <a:lnTo>
                  <a:pt x="0" y="1092542"/>
                </a:lnTo>
                <a:lnTo>
                  <a:pt x="5350" y="1141211"/>
                </a:lnTo>
                <a:lnTo>
                  <a:pt x="29132" y="1181825"/>
                </a:lnTo>
                <a:lnTo>
                  <a:pt x="67085" y="1209659"/>
                </a:lnTo>
                <a:lnTo>
                  <a:pt x="114947" y="1219987"/>
                </a:lnTo>
                <a:lnTo>
                  <a:pt x="1606130" y="1219987"/>
                </a:lnTo>
                <a:lnTo>
                  <a:pt x="1648428" y="1211990"/>
                </a:lnTo>
                <a:lnTo>
                  <a:pt x="1683846" y="1189951"/>
                </a:lnTo>
                <a:lnTo>
                  <a:pt x="1709166" y="1156797"/>
                </a:lnTo>
                <a:lnTo>
                  <a:pt x="1721167" y="1115453"/>
                </a:lnTo>
                <a:lnTo>
                  <a:pt x="1827123" y="7658"/>
                </a:lnTo>
                <a:lnTo>
                  <a:pt x="1705876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086442" y="8284223"/>
            <a:ext cx="1820545" cy="1061720"/>
          </a:xfrm>
          <a:custGeom>
            <a:avLst/>
            <a:gdLst/>
            <a:ahLst/>
            <a:cxnLst/>
            <a:rect l="l" t="t" r="r" b="b"/>
            <a:pathLst>
              <a:path w="1820545" h="1061720">
                <a:moveTo>
                  <a:pt x="1785197" y="0"/>
                </a:moveTo>
                <a:lnTo>
                  <a:pt x="152764" y="22771"/>
                </a:lnTo>
                <a:lnTo>
                  <a:pt x="118931" y="53136"/>
                </a:lnTo>
                <a:lnTo>
                  <a:pt x="47" y="1022464"/>
                </a:lnTo>
                <a:lnTo>
                  <a:pt x="0" y="1030122"/>
                </a:lnTo>
                <a:lnTo>
                  <a:pt x="1317" y="1036837"/>
                </a:lnTo>
                <a:lnTo>
                  <a:pt x="34349" y="1061237"/>
                </a:lnTo>
                <a:lnTo>
                  <a:pt x="1686467" y="1061237"/>
                </a:lnTo>
                <a:lnTo>
                  <a:pt x="1720859" y="1030122"/>
                </a:lnTo>
                <a:lnTo>
                  <a:pt x="1820185" y="38125"/>
                </a:lnTo>
                <a:lnTo>
                  <a:pt x="1820163" y="31023"/>
                </a:lnTo>
                <a:lnTo>
                  <a:pt x="1792674" y="705"/>
                </a:lnTo>
                <a:lnTo>
                  <a:pt x="1785197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88635" y="8283994"/>
            <a:ext cx="1794941" cy="10380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719216" y="8351829"/>
            <a:ext cx="539115" cy="542925"/>
          </a:xfrm>
          <a:custGeom>
            <a:avLst/>
            <a:gdLst/>
            <a:ahLst/>
            <a:cxnLst/>
            <a:rect l="l" t="t" r="r" b="b"/>
            <a:pathLst>
              <a:path w="539114" h="542925">
                <a:moveTo>
                  <a:pt x="431719" y="491701"/>
                </a:moveTo>
                <a:lnTo>
                  <a:pt x="66001" y="491701"/>
                </a:lnTo>
                <a:lnTo>
                  <a:pt x="79116" y="506783"/>
                </a:lnTo>
                <a:lnTo>
                  <a:pt x="133415" y="523826"/>
                </a:lnTo>
                <a:lnTo>
                  <a:pt x="197105" y="533712"/>
                </a:lnTo>
                <a:lnTo>
                  <a:pt x="239952" y="539642"/>
                </a:lnTo>
                <a:lnTo>
                  <a:pt x="283206" y="542378"/>
                </a:lnTo>
                <a:lnTo>
                  <a:pt x="325780" y="539161"/>
                </a:lnTo>
                <a:lnTo>
                  <a:pt x="365277" y="528533"/>
                </a:lnTo>
                <a:lnTo>
                  <a:pt x="402983" y="510987"/>
                </a:lnTo>
                <a:lnTo>
                  <a:pt x="431719" y="491701"/>
                </a:lnTo>
                <a:close/>
              </a:path>
              <a:path w="539114" h="542925">
                <a:moveTo>
                  <a:pt x="518107" y="208427"/>
                </a:moveTo>
                <a:lnTo>
                  <a:pt x="49237" y="208427"/>
                </a:lnTo>
                <a:lnTo>
                  <a:pt x="41197" y="224285"/>
                </a:lnTo>
                <a:lnTo>
                  <a:pt x="32824" y="239874"/>
                </a:lnTo>
                <a:lnTo>
                  <a:pt x="11539" y="300336"/>
                </a:lnTo>
                <a:lnTo>
                  <a:pt x="6182" y="359400"/>
                </a:lnTo>
                <a:lnTo>
                  <a:pt x="5079" y="387929"/>
                </a:lnTo>
                <a:lnTo>
                  <a:pt x="9141" y="422291"/>
                </a:lnTo>
                <a:lnTo>
                  <a:pt x="22064" y="452466"/>
                </a:lnTo>
                <a:lnTo>
                  <a:pt x="40071" y="480128"/>
                </a:lnTo>
                <a:lnTo>
                  <a:pt x="59385" y="506954"/>
                </a:lnTo>
                <a:lnTo>
                  <a:pt x="66001" y="491701"/>
                </a:lnTo>
                <a:lnTo>
                  <a:pt x="431719" y="491701"/>
                </a:lnTo>
                <a:lnTo>
                  <a:pt x="468604" y="459544"/>
                </a:lnTo>
                <a:lnTo>
                  <a:pt x="511921" y="397419"/>
                </a:lnTo>
                <a:lnTo>
                  <a:pt x="532549" y="326398"/>
                </a:lnTo>
                <a:lnTo>
                  <a:pt x="534154" y="263588"/>
                </a:lnTo>
                <a:lnTo>
                  <a:pt x="529600" y="230545"/>
                </a:lnTo>
                <a:lnTo>
                  <a:pt x="518107" y="208427"/>
                </a:lnTo>
                <a:close/>
              </a:path>
              <a:path w="539114" h="542925">
                <a:moveTo>
                  <a:pt x="312225" y="0"/>
                </a:moveTo>
                <a:lnTo>
                  <a:pt x="245795" y="9204"/>
                </a:lnTo>
                <a:lnTo>
                  <a:pt x="203260" y="23879"/>
                </a:lnTo>
                <a:lnTo>
                  <a:pt x="163501" y="45681"/>
                </a:lnTo>
                <a:lnTo>
                  <a:pt x="127152" y="74900"/>
                </a:lnTo>
                <a:lnTo>
                  <a:pt x="91506" y="113082"/>
                </a:lnTo>
                <a:lnTo>
                  <a:pt x="59256" y="154292"/>
                </a:lnTo>
                <a:lnTo>
                  <a:pt x="29166" y="197195"/>
                </a:lnTo>
                <a:lnTo>
                  <a:pt x="0" y="240457"/>
                </a:lnTo>
                <a:lnTo>
                  <a:pt x="10613" y="231441"/>
                </a:lnTo>
                <a:lnTo>
                  <a:pt x="23747" y="220775"/>
                </a:lnTo>
                <a:lnTo>
                  <a:pt x="37317" y="211942"/>
                </a:lnTo>
                <a:lnTo>
                  <a:pt x="49237" y="208427"/>
                </a:lnTo>
                <a:lnTo>
                  <a:pt x="518107" y="208427"/>
                </a:lnTo>
                <a:lnTo>
                  <a:pt x="517651" y="207551"/>
                </a:lnTo>
                <a:lnTo>
                  <a:pt x="536199" y="207551"/>
                </a:lnTo>
                <a:lnTo>
                  <a:pt x="534744" y="194606"/>
                </a:lnTo>
                <a:lnTo>
                  <a:pt x="533595" y="157808"/>
                </a:lnTo>
                <a:lnTo>
                  <a:pt x="522376" y="88285"/>
                </a:lnTo>
                <a:lnTo>
                  <a:pt x="490433" y="53863"/>
                </a:lnTo>
                <a:lnTo>
                  <a:pt x="484139" y="51199"/>
                </a:lnTo>
                <a:lnTo>
                  <a:pt x="443026" y="51199"/>
                </a:lnTo>
                <a:lnTo>
                  <a:pt x="432676" y="47683"/>
                </a:lnTo>
                <a:lnTo>
                  <a:pt x="418683" y="36292"/>
                </a:lnTo>
                <a:lnTo>
                  <a:pt x="406658" y="24919"/>
                </a:lnTo>
                <a:lnTo>
                  <a:pt x="393469" y="14822"/>
                </a:lnTo>
                <a:lnTo>
                  <a:pt x="375983" y="7259"/>
                </a:lnTo>
                <a:lnTo>
                  <a:pt x="355246" y="2690"/>
                </a:lnTo>
                <a:lnTo>
                  <a:pt x="333905" y="355"/>
                </a:lnTo>
                <a:lnTo>
                  <a:pt x="312225" y="0"/>
                </a:lnTo>
                <a:close/>
              </a:path>
              <a:path w="539114" h="542925">
                <a:moveTo>
                  <a:pt x="536199" y="207551"/>
                </a:moveTo>
                <a:lnTo>
                  <a:pt x="517651" y="207551"/>
                </a:lnTo>
                <a:lnTo>
                  <a:pt x="524250" y="211232"/>
                </a:lnTo>
                <a:lnTo>
                  <a:pt x="530018" y="216560"/>
                </a:lnTo>
                <a:lnTo>
                  <a:pt x="534857" y="222876"/>
                </a:lnTo>
                <a:lnTo>
                  <a:pt x="538670" y="229522"/>
                </a:lnTo>
                <a:lnTo>
                  <a:pt x="536199" y="207551"/>
                </a:lnTo>
                <a:close/>
              </a:path>
              <a:path w="539114" h="542925">
                <a:moveTo>
                  <a:pt x="464158" y="47371"/>
                </a:moveTo>
                <a:lnTo>
                  <a:pt x="453266" y="49774"/>
                </a:lnTo>
                <a:lnTo>
                  <a:pt x="443026" y="51199"/>
                </a:lnTo>
                <a:lnTo>
                  <a:pt x="484139" y="51199"/>
                </a:lnTo>
                <a:lnTo>
                  <a:pt x="476465" y="47950"/>
                </a:lnTo>
                <a:lnTo>
                  <a:pt x="464158" y="47371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49569" y="8913304"/>
            <a:ext cx="196850" cy="311150"/>
          </a:xfrm>
          <a:custGeom>
            <a:avLst/>
            <a:gdLst/>
            <a:ahLst/>
            <a:cxnLst/>
            <a:rect l="l" t="t" r="r" b="b"/>
            <a:pathLst>
              <a:path w="196850" h="311150">
                <a:moveTo>
                  <a:pt x="196837" y="0"/>
                </a:moveTo>
                <a:lnTo>
                  <a:pt x="22390" y="0"/>
                </a:lnTo>
                <a:lnTo>
                  <a:pt x="0" y="223583"/>
                </a:lnTo>
                <a:lnTo>
                  <a:pt x="3462" y="257480"/>
                </a:lnTo>
                <a:lnTo>
                  <a:pt x="19386" y="285161"/>
                </a:lnTo>
                <a:lnTo>
                  <a:pt x="45244" y="303823"/>
                </a:lnTo>
                <a:lnTo>
                  <a:pt x="78511" y="310667"/>
                </a:lnTo>
                <a:lnTo>
                  <a:pt x="113148" y="303823"/>
                </a:lnTo>
                <a:lnTo>
                  <a:pt x="142744" y="285161"/>
                </a:lnTo>
                <a:lnTo>
                  <a:pt x="164211" y="257480"/>
                </a:lnTo>
                <a:lnTo>
                  <a:pt x="174459" y="223583"/>
                </a:lnTo>
                <a:lnTo>
                  <a:pt x="196837" y="0"/>
                </a:lnTo>
                <a:close/>
              </a:path>
            </a:pathLst>
          </a:custGeom>
          <a:solidFill>
            <a:srgbClr val="F39B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684151" y="8577351"/>
            <a:ext cx="596900" cy="464184"/>
          </a:xfrm>
          <a:custGeom>
            <a:avLst/>
            <a:gdLst/>
            <a:ahLst/>
            <a:cxnLst/>
            <a:rect l="l" t="t" r="r" b="b"/>
            <a:pathLst>
              <a:path w="596900" h="464184">
                <a:moveTo>
                  <a:pt x="279819" y="463308"/>
                </a:moveTo>
                <a:lnTo>
                  <a:pt x="260248" y="463308"/>
                </a:lnTo>
                <a:lnTo>
                  <a:pt x="263423" y="463740"/>
                </a:lnTo>
                <a:lnTo>
                  <a:pt x="266636" y="463956"/>
                </a:lnTo>
                <a:lnTo>
                  <a:pt x="273303" y="463956"/>
                </a:lnTo>
                <a:lnTo>
                  <a:pt x="276555" y="463740"/>
                </a:lnTo>
                <a:lnTo>
                  <a:pt x="279819" y="463308"/>
                </a:lnTo>
                <a:close/>
              </a:path>
              <a:path w="596900" h="464184">
                <a:moveTo>
                  <a:pt x="285902" y="462660"/>
                </a:moveTo>
                <a:lnTo>
                  <a:pt x="254292" y="462660"/>
                </a:lnTo>
                <a:lnTo>
                  <a:pt x="255981" y="462889"/>
                </a:lnTo>
                <a:lnTo>
                  <a:pt x="258737" y="463308"/>
                </a:lnTo>
                <a:lnTo>
                  <a:pt x="281330" y="463308"/>
                </a:lnTo>
                <a:lnTo>
                  <a:pt x="284162" y="462889"/>
                </a:lnTo>
                <a:lnTo>
                  <a:pt x="285902" y="462660"/>
                </a:lnTo>
                <a:close/>
              </a:path>
              <a:path w="596900" h="464184">
                <a:moveTo>
                  <a:pt x="46024" y="115722"/>
                </a:moveTo>
                <a:lnTo>
                  <a:pt x="23440" y="126625"/>
                </a:lnTo>
                <a:lnTo>
                  <a:pt x="7996" y="150769"/>
                </a:lnTo>
                <a:lnTo>
                  <a:pt x="60" y="182078"/>
                </a:lnTo>
                <a:lnTo>
                  <a:pt x="0" y="214477"/>
                </a:lnTo>
                <a:lnTo>
                  <a:pt x="10411" y="247508"/>
                </a:lnTo>
                <a:lnTo>
                  <a:pt x="29373" y="269871"/>
                </a:lnTo>
                <a:lnTo>
                  <a:pt x="53762" y="284343"/>
                </a:lnTo>
                <a:lnTo>
                  <a:pt x="80454" y="293700"/>
                </a:lnTo>
                <a:lnTo>
                  <a:pt x="91726" y="319551"/>
                </a:lnTo>
                <a:lnTo>
                  <a:pt x="121232" y="368511"/>
                </a:lnTo>
                <a:lnTo>
                  <a:pt x="147780" y="401716"/>
                </a:lnTo>
                <a:lnTo>
                  <a:pt x="178396" y="430237"/>
                </a:lnTo>
                <a:lnTo>
                  <a:pt x="223416" y="454817"/>
                </a:lnTo>
                <a:lnTo>
                  <a:pt x="241211" y="460082"/>
                </a:lnTo>
                <a:lnTo>
                  <a:pt x="242468" y="460514"/>
                </a:lnTo>
                <a:lnTo>
                  <a:pt x="243738" y="460730"/>
                </a:lnTo>
                <a:lnTo>
                  <a:pt x="246037" y="461365"/>
                </a:lnTo>
                <a:lnTo>
                  <a:pt x="248551" y="462013"/>
                </a:lnTo>
                <a:lnTo>
                  <a:pt x="250875" y="462445"/>
                </a:lnTo>
                <a:lnTo>
                  <a:pt x="252552" y="462889"/>
                </a:lnTo>
                <a:lnTo>
                  <a:pt x="254292" y="462660"/>
                </a:lnTo>
                <a:lnTo>
                  <a:pt x="288512" y="462660"/>
                </a:lnTo>
                <a:lnTo>
                  <a:pt x="289369" y="462445"/>
                </a:lnTo>
                <a:lnTo>
                  <a:pt x="291769" y="462013"/>
                </a:lnTo>
                <a:lnTo>
                  <a:pt x="294208" y="461365"/>
                </a:lnTo>
                <a:lnTo>
                  <a:pt x="296849" y="460730"/>
                </a:lnTo>
                <a:lnTo>
                  <a:pt x="298157" y="460514"/>
                </a:lnTo>
                <a:lnTo>
                  <a:pt x="299491" y="460082"/>
                </a:lnTo>
                <a:lnTo>
                  <a:pt x="339426" y="446222"/>
                </a:lnTo>
                <a:lnTo>
                  <a:pt x="385522" y="418141"/>
                </a:lnTo>
                <a:lnTo>
                  <a:pt x="415899" y="390740"/>
                </a:lnTo>
                <a:lnTo>
                  <a:pt x="458455" y="344554"/>
                </a:lnTo>
                <a:lnTo>
                  <a:pt x="493572" y="293700"/>
                </a:lnTo>
                <a:lnTo>
                  <a:pt x="522141" y="284343"/>
                </a:lnTo>
                <a:lnTo>
                  <a:pt x="549427" y="269871"/>
                </a:lnTo>
                <a:lnTo>
                  <a:pt x="572864" y="247508"/>
                </a:lnTo>
                <a:lnTo>
                  <a:pt x="576379" y="240688"/>
                </a:lnTo>
                <a:lnTo>
                  <a:pt x="467911" y="240688"/>
                </a:lnTo>
                <a:lnTo>
                  <a:pt x="436511" y="238531"/>
                </a:lnTo>
                <a:lnTo>
                  <a:pt x="88557" y="238531"/>
                </a:lnTo>
                <a:lnTo>
                  <a:pt x="87104" y="228511"/>
                </a:lnTo>
                <a:lnTo>
                  <a:pt x="84393" y="198027"/>
                </a:lnTo>
                <a:lnTo>
                  <a:pt x="81407" y="161386"/>
                </a:lnTo>
                <a:lnTo>
                  <a:pt x="78752" y="128168"/>
                </a:lnTo>
                <a:lnTo>
                  <a:pt x="78600" y="125374"/>
                </a:lnTo>
                <a:lnTo>
                  <a:pt x="70456" y="120846"/>
                </a:lnTo>
                <a:lnTo>
                  <a:pt x="62198" y="117648"/>
                </a:lnTo>
                <a:lnTo>
                  <a:pt x="53997" y="115900"/>
                </a:lnTo>
                <a:lnTo>
                  <a:pt x="46024" y="115722"/>
                </a:lnTo>
                <a:close/>
              </a:path>
              <a:path w="596900" h="464184">
                <a:moveTo>
                  <a:pt x="288512" y="462660"/>
                </a:moveTo>
                <a:lnTo>
                  <a:pt x="285902" y="462660"/>
                </a:lnTo>
                <a:lnTo>
                  <a:pt x="287604" y="462889"/>
                </a:lnTo>
                <a:lnTo>
                  <a:pt x="288512" y="462660"/>
                </a:lnTo>
                <a:close/>
              </a:path>
              <a:path w="596900" h="464184">
                <a:moveTo>
                  <a:pt x="563651" y="115722"/>
                </a:moveTo>
                <a:lnTo>
                  <a:pt x="508299" y="193325"/>
                </a:lnTo>
                <a:lnTo>
                  <a:pt x="488734" y="229263"/>
                </a:lnTo>
                <a:lnTo>
                  <a:pt x="467911" y="240688"/>
                </a:lnTo>
                <a:lnTo>
                  <a:pt x="576379" y="240688"/>
                </a:lnTo>
                <a:lnTo>
                  <a:pt x="589889" y="214477"/>
                </a:lnTo>
                <a:lnTo>
                  <a:pt x="596319" y="182078"/>
                </a:lnTo>
                <a:lnTo>
                  <a:pt x="594658" y="150769"/>
                </a:lnTo>
                <a:lnTo>
                  <a:pt x="584053" y="126625"/>
                </a:lnTo>
                <a:lnTo>
                  <a:pt x="563651" y="115722"/>
                </a:lnTo>
                <a:close/>
              </a:path>
              <a:path w="596900" h="464184">
                <a:moveTo>
                  <a:pt x="119697" y="97256"/>
                </a:moveTo>
                <a:lnTo>
                  <a:pt x="114944" y="118212"/>
                </a:lnTo>
                <a:lnTo>
                  <a:pt x="104427" y="164912"/>
                </a:lnTo>
                <a:lnTo>
                  <a:pt x="93760" y="213103"/>
                </a:lnTo>
                <a:lnTo>
                  <a:pt x="88557" y="238531"/>
                </a:lnTo>
                <a:lnTo>
                  <a:pt x="436511" y="238531"/>
                </a:lnTo>
                <a:lnTo>
                  <a:pt x="496359" y="179976"/>
                </a:lnTo>
                <a:lnTo>
                  <a:pt x="517385" y="135610"/>
                </a:lnTo>
                <a:lnTo>
                  <a:pt x="511384" y="116873"/>
                </a:lnTo>
                <a:lnTo>
                  <a:pt x="140254" y="116873"/>
                </a:lnTo>
                <a:lnTo>
                  <a:pt x="127636" y="113496"/>
                </a:lnTo>
                <a:lnTo>
                  <a:pt x="119697" y="97256"/>
                </a:lnTo>
                <a:close/>
              </a:path>
              <a:path w="596900" h="464184">
                <a:moveTo>
                  <a:pt x="215417" y="77711"/>
                </a:moveTo>
                <a:lnTo>
                  <a:pt x="166522" y="105555"/>
                </a:lnTo>
                <a:lnTo>
                  <a:pt x="140254" y="116873"/>
                </a:lnTo>
                <a:lnTo>
                  <a:pt x="511384" y="116873"/>
                </a:lnTo>
                <a:lnTo>
                  <a:pt x="503231" y="91417"/>
                </a:lnTo>
                <a:lnTo>
                  <a:pt x="245152" y="91417"/>
                </a:lnTo>
                <a:lnTo>
                  <a:pt x="215417" y="77711"/>
                </a:lnTo>
                <a:close/>
              </a:path>
              <a:path w="596900" h="464184">
                <a:moveTo>
                  <a:pt x="330352" y="27266"/>
                </a:moveTo>
                <a:lnTo>
                  <a:pt x="291844" y="70924"/>
                </a:lnTo>
                <a:lnTo>
                  <a:pt x="267036" y="90731"/>
                </a:lnTo>
                <a:lnTo>
                  <a:pt x="245152" y="91417"/>
                </a:lnTo>
                <a:lnTo>
                  <a:pt x="503231" y="91417"/>
                </a:lnTo>
                <a:lnTo>
                  <a:pt x="500558" y="83072"/>
                </a:lnTo>
                <a:lnTo>
                  <a:pt x="471641" y="38346"/>
                </a:lnTo>
                <a:lnTo>
                  <a:pt x="417018" y="38346"/>
                </a:lnTo>
                <a:lnTo>
                  <a:pt x="386250" y="37706"/>
                </a:lnTo>
                <a:lnTo>
                  <a:pt x="330352" y="27266"/>
                </a:lnTo>
                <a:close/>
              </a:path>
              <a:path w="596900" h="464184">
                <a:moveTo>
                  <a:pt x="446849" y="0"/>
                </a:moveTo>
                <a:lnTo>
                  <a:pt x="433577" y="26629"/>
                </a:lnTo>
                <a:lnTo>
                  <a:pt x="417018" y="38346"/>
                </a:lnTo>
                <a:lnTo>
                  <a:pt x="471641" y="38346"/>
                </a:lnTo>
                <a:lnTo>
                  <a:pt x="446849" y="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040399" y="8747290"/>
            <a:ext cx="41910" cy="45085"/>
          </a:xfrm>
          <a:custGeom>
            <a:avLst/>
            <a:gdLst/>
            <a:ahLst/>
            <a:cxnLst/>
            <a:rect l="l" t="t" r="r" b="b"/>
            <a:pathLst>
              <a:path w="41910" h="45084">
                <a:moveTo>
                  <a:pt x="20154" y="0"/>
                </a:moveTo>
                <a:lnTo>
                  <a:pt x="12156" y="2728"/>
                </a:lnTo>
                <a:lnTo>
                  <a:pt x="5700" y="8323"/>
                </a:lnTo>
                <a:lnTo>
                  <a:pt x="1432" y="15982"/>
                </a:lnTo>
                <a:lnTo>
                  <a:pt x="0" y="24904"/>
                </a:lnTo>
                <a:lnTo>
                  <a:pt x="1818" y="33434"/>
                </a:lnTo>
                <a:lnTo>
                  <a:pt x="6400" y="40025"/>
                </a:lnTo>
                <a:lnTo>
                  <a:pt x="13069" y="44037"/>
                </a:lnTo>
                <a:lnTo>
                  <a:pt x="21145" y="44831"/>
                </a:lnTo>
                <a:lnTo>
                  <a:pt x="29150" y="42109"/>
                </a:lnTo>
                <a:lnTo>
                  <a:pt x="35610" y="36517"/>
                </a:lnTo>
                <a:lnTo>
                  <a:pt x="39879" y="28855"/>
                </a:lnTo>
                <a:lnTo>
                  <a:pt x="41313" y="19926"/>
                </a:lnTo>
                <a:lnTo>
                  <a:pt x="39500" y="11394"/>
                </a:lnTo>
                <a:lnTo>
                  <a:pt x="34915" y="4800"/>
                </a:lnTo>
                <a:lnTo>
                  <a:pt x="28240" y="788"/>
                </a:lnTo>
                <a:lnTo>
                  <a:pt x="20154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58890" y="8747290"/>
            <a:ext cx="41910" cy="45085"/>
          </a:xfrm>
          <a:custGeom>
            <a:avLst/>
            <a:gdLst/>
            <a:ahLst/>
            <a:cxnLst/>
            <a:rect l="l" t="t" r="r" b="b"/>
            <a:pathLst>
              <a:path w="41910" h="45084">
                <a:moveTo>
                  <a:pt x="20167" y="0"/>
                </a:moveTo>
                <a:lnTo>
                  <a:pt x="12167" y="2728"/>
                </a:lnTo>
                <a:lnTo>
                  <a:pt x="5707" y="8323"/>
                </a:lnTo>
                <a:lnTo>
                  <a:pt x="1434" y="15982"/>
                </a:lnTo>
                <a:lnTo>
                  <a:pt x="0" y="24904"/>
                </a:lnTo>
                <a:lnTo>
                  <a:pt x="1820" y="33434"/>
                </a:lnTo>
                <a:lnTo>
                  <a:pt x="6407" y="40025"/>
                </a:lnTo>
                <a:lnTo>
                  <a:pt x="13080" y="44037"/>
                </a:lnTo>
                <a:lnTo>
                  <a:pt x="21158" y="44830"/>
                </a:lnTo>
                <a:lnTo>
                  <a:pt x="29156" y="42109"/>
                </a:lnTo>
                <a:lnTo>
                  <a:pt x="35612" y="36518"/>
                </a:lnTo>
                <a:lnTo>
                  <a:pt x="39880" y="28861"/>
                </a:lnTo>
                <a:lnTo>
                  <a:pt x="41313" y="19938"/>
                </a:lnTo>
                <a:lnTo>
                  <a:pt x="39500" y="11399"/>
                </a:lnTo>
                <a:lnTo>
                  <a:pt x="34917" y="4802"/>
                </a:lnTo>
                <a:lnTo>
                  <a:pt x="28245" y="788"/>
                </a:lnTo>
                <a:lnTo>
                  <a:pt x="20167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020701" y="8635854"/>
            <a:ext cx="85090" cy="39370"/>
          </a:xfrm>
          <a:custGeom>
            <a:avLst/>
            <a:gdLst/>
            <a:ahLst/>
            <a:cxnLst/>
            <a:rect l="l" t="t" r="r" b="b"/>
            <a:pathLst>
              <a:path w="85089" h="39370">
                <a:moveTo>
                  <a:pt x="69684" y="13798"/>
                </a:moveTo>
                <a:lnTo>
                  <a:pt x="33239" y="13798"/>
                </a:lnTo>
                <a:lnTo>
                  <a:pt x="52247" y="17657"/>
                </a:lnTo>
                <a:lnTo>
                  <a:pt x="70358" y="35718"/>
                </a:lnTo>
                <a:lnTo>
                  <a:pt x="71729" y="38042"/>
                </a:lnTo>
                <a:lnTo>
                  <a:pt x="74396" y="39109"/>
                </a:lnTo>
                <a:lnTo>
                  <a:pt x="78041" y="38500"/>
                </a:lnTo>
                <a:lnTo>
                  <a:pt x="79019" y="38131"/>
                </a:lnTo>
                <a:lnTo>
                  <a:pt x="83362" y="35350"/>
                </a:lnTo>
                <a:lnTo>
                  <a:pt x="84620" y="30994"/>
                </a:lnTo>
                <a:lnTo>
                  <a:pt x="82753" y="27806"/>
                </a:lnTo>
                <a:lnTo>
                  <a:pt x="69684" y="13798"/>
                </a:lnTo>
                <a:close/>
              </a:path>
              <a:path w="85089" h="39370">
                <a:moveTo>
                  <a:pt x="41943" y="0"/>
                </a:moveTo>
                <a:lnTo>
                  <a:pt x="21236" y="1689"/>
                </a:lnTo>
                <a:lnTo>
                  <a:pt x="4991" y="8121"/>
                </a:lnTo>
                <a:lnTo>
                  <a:pt x="1460" y="10128"/>
                </a:lnTo>
                <a:lnTo>
                  <a:pt x="0" y="14446"/>
                </a:lnTo>
                <a:lnTo>
                  <a:pt x="1663" y="17748"/>
                </a:lnTo>
                <a:lnTo>
                  <a:pt x="3390" y="21037"/>
                </a:lnTo>
                <a:lnTo>
                  <a:pt x="7569" y="22078"/>
                </a:lnTo>
                <a:lnTo>
                  <a:pt x="11074" y="20072"/>
                </a:lnTo>
                <a:lnTo>
                  <a:pt x="17969" y="16987"/>
                </a:lnTo>
                <a:lnTo>
                  <a:pt x="33239" y="13798"/>
                </a:lnTo>
                <a:lnTo>
                  <a:pt x="69684" y="13798"/>
                </a:lnTo>
                <a:lnTo>
                  <a:pt x="63614" y="7292"/>
                </a:lnTo>
                <a:lnTo>
                  <a:pt x="41943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70904" y="8859849"/>
            <a:ext cx="67945" cy="69215"/>
          </a:xfrm>
          <a:custGeom>
            <a:avLst/>
            <a:gdLst/>
            <a:ahLst/>
            <a:cxnLst/>
            <a:rect l="l" t="t" r="r" b="b"/>
            <a:pathLst>
              <a:path w="67945" h="69215">
                <a:moveTo>
                  <a:pt x="64287" y="0"/>
                </a:moveTo>
                <a:lnTo>
                  <a:pt x="60401" y="266"/>
                </a:lnTo>
                <a:lnTo>
                  <a:pt x="56515" y="584"/>
                </a:lnTo>
                <a:lnTo>
                  <a:pt x="53276" y="3911"/>
                </a:lnTo>
                <a:lnTo>
                  <a:pt x="53174" y="7772"/>
                </a:lnTo>
                <a:lnTo>
                  <a:pt x="52194" y="15034"/>
                </a:lnTo>
                <a:lnTo>
                  <a:pt x="46740" y="29770"/>
                </a:lnTo>
                <a:lnTo>
                  <a:pt x="32902" y="45232"/>
                </a:lnTo>
                <a:lnTo>
                  <a:pt x="6769" y="54673"/>
                </a:lnTo>
                <a:lnTo>
                  <a:pt x="3911" y="55029"/>
                </a:lnTo>
                <a:lnTo>
                  <a:pt x="1511" y="57010"/>
                </a:lnTo>
                <a:lnTo>
                  <a:pt x="63" y="60464"/>
                </a:lnTo>
                <a:lnTo>
                  <a:pt x="0" y="66357"/>
                </a:lnTo>
                <a:lnTo>
                  <a:pt x="3238" y="69075"/>
                </a:lnTo>
                <a:lnTo>
                  <a:pt x="54403" y="42565"/>
                </a:lnTo>
                <a:lnTo>
                  <a:pt x="67373" y="2882"/>
                </a:lnTo>
                <a:lnTo>
                  <a:pt x="64287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842127" y="8701911"/>
            <a:ext cx="72390" cy="38735"/>
          </a:xfrm>
          <a:custGeom>
            <a:avLst/>
            <a:gdLst/>
            <a:ahLst/>
            <a:cxnLst/>
            <a:rect l="l" t="t" r="r" b="b"/>
            <a:pathLst>
              <a:path w="72389" h="38734">
                <a:moveTo>
                  <a:pt x="43965" y="0"/>
                </a:moveTo>
                <a:lnTo>
                  <a:pt x="24523" y="6021"/>
                </a:lnTo>
                <a:lnTo>
                  <a:pt x="10244" y="17243"/>
                </a:lnTo>
                <a:lnTo>
                  <a:pt x="1574" y="29275"/>
                </a:lnTo>
                <a:lnTo>
                  <a:pt x="0" y="32272"/>
                </a:lnTo>
                <a:lnTo>
                  <a:pt x="1066" y="35726"/>
                </a:lnTo>
                <a:lnTo>
                  <a:pt x="3936" y="36983"/>
                </a:lnTo>
                <a:lnTo>
                  <a:pt x="6832" y="38215"/>
                </a:lnTo>
                <a:lnTo>
                  <a:pt x="10401" y="36818"/>
                </a:lnTo>
                <a:lnTo>
                  <a:pt x="11963" y="33847"/>
                </a:lnTo>
                <a:lnTo>
                  <a:pt x="15461" y="28514"/>
                </a:lnTo>
                <a:lnTo>
                  <a:pt x="25022" y="19007"/>
                </a:lnTo>
                <a:lnTo>
                  <a:pt x="40817" y="12119"/>
                </a:lnTo>
                <a:lnTo>
                  <a:pt x="70391" y="12119"/>
                </a:lnTo>
                <a:lnTo>
                  <a:pt x="70535" y="11926"/>
                </a:lnTo>
                <a:lnTo>
                  <a:pt x="72326" y="8040"/>
                </a:lnTo>
                <a:lnTo>
                  <a:pt x="71069" y="4662"/>
                </a:lnTo>
                <a:lnTo>
                  <a:pt x="68122" y="3570"/>
                </a:lnTo>
                <a:lnTo>
                  <a:pt x="43965" y="0"/>
                </a:lnTo>
                <a:close/>
              </a:path>
              <a:path w="72389" h="38734">
                <a:moveTo>
                  <a:pt x="70391" y="12119"/>
                </a:moveTo>
                <a:lnTo>
                  <a:pt x="40817" y="12119"/>
                </a:lnTo>
                <a:lnTo>
                  <a:pt x="63017" y="14644"/>
                </a:lnTo>
                <a:lnTo>
                  <a:pt x="65163" y="15457"/>
                </a:lnTo>
                <a:lnTo>
                  <a:pt x="67640" y="14822"/>
                </a:lnTo>
                <a:lnTo>
                  <a:pt x="70002" y="12638"/>
                </a:lnTo>
                <a:lnTo>
                  <a:pt x="70391" y="12119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16758" y="8746452"/>
            <a:ext cx="53340" cy="138430"/>
          </a:xfrm>
          <a:custGeom>
            <a:avLst/>
            <a:gdLst/>
            <a:ahLst/>
            <a:cxnLst/>
            <a:rect l="l" t="t" r="r" b="b"/>
            <a:pathLst>
              <a:path w="53339" h="138429">
                <a:moveTo>
                  <a:pt x="34918" y="0"/>
                </a:moveTo>
                <a:lnTo>
                  <a:pt x="31845" y="1955"/>
                </a:lnTo>
                <a:lnTo>
                  <a:pt x="1130" y="100181"/>
                </a:lnTo>
                <a:lnTo>
                  <a:pt x="0" y="114628"/>
                </a:lnTo>
                <a:lnTo>
                  <a:pt x="2936" y="126215"/>
                </a:lnTo>
                <a:lnTo>
                  <a:pt x="9899" y="134366"/>
                </a:lnTo>
                <a:lnTo>
                  <a:pt x="13658" y="136982"/>
                </a:lnTo>
                <a:lnTo>
                  <a:pt x="18116" y="138290"/>
                </a:lnTo>
                <a:lnTo>
                  <a:pt x="22955" y="138290"/>
                </a:lnTo>
                <a:lnTo>
                  <a:pt x="29492" y="137556"/>
                </a:lnTo>
                <a:lnTo>
                  <a:pt x="36372" y="135364"/>
                </a:lnTo>
                <a:lnTo>
                  <a:pt x="43472" y="131726"/>
                </a:lnTo>
                <a:lnTo>
                  <a:pt x="50271" y="126935"/>
                </a:lnTo>
                <a:lnTo>
                  <a:pt x="22300" y="126935"/>
                </a:lnTo>
                <a:lnTo>
                  <a:pt x="16960" y="124968"/>
                </a:lnTo>
                <a:lnTo>
                  <a:pt x="13136" y="120295"/>
                </a:lnTo>
                <a:lnTo>
                  <a:pt x="11255" y="112417"/>
                </a:lnTo>
                <a:lnTo>
                  <a:pt x="12217" y="101143"/>
                </a:lnTo>
                <a:lnTo>
                  <a:pt x="16922" y="86283"/>
                </a:lnTo>
                <a:lnTo>
                  <a:pt x="41649" y="7302"/>
                </a:lnTo>
                <a:lnTo>
                  <a:pt x="42614" y="4279"/>
                </a:lnTo>
                <a:lnTo>
                  <a:pt x="40976" y="1295"/>
                </a:lnTo>
                <a:lnTo>
                  <a:pt x="34918" y="0"/>
                </a:lnTo>
                <a:close/>
              </a:path>
              <a:path w="53339" h="138429">
                <a:moveTo>
                  <a:pt x="49612" y="116789"/>
                </a:moveTo>
                <a:lnTo>
                  <a:pt x="45827" y="116840"/>
                </a:lnTo>
                <a:lnTo>
                  <a:pt x="43326" y="118859"/>
                </a:lnTo>
                <a:lnTo>
                  <a:pt x="35907" y="123764"/>
                </a:lnTo>
                <a:lnTo>
                  <a:pt x="28757" y="126495"/>
                </a:lnTo>
                <a:lnTo>
                  <a:pt x="22300" y="126935"/>
                </a:lnTo>
                <a:lnTo>
                  <a:pt x="50271" y="126935"/>
                </a:lnTo>
                <a:lnTo>
                  <a:pt x="50666" y="126657"/>
                </a:lnTo>
                <a:lnTo>
                  <a:pt x="53117" y="124548"/>
                </a:lnTo>
                <a:lnTo>
                  <a:pt x="53282" y="121323"/>
                </a:lnTo>
                <a:lnTo>
                  <a:pt x="51479" y="119049"/>
                </a:lnTo>
                <a:lnTo>
                  <a:pt x="49612" y="116789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772810" y="9021889"/>
            <a:ext cx="345363" cy="2020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62764" y="8445897"/>
            <a:ext cx="457834" cy="370205"/>
          </a:xfrm>
          <a:custGeom>
            <a:avLst/>
            <a:gdLst/>
            <a:ahLst/>
            <a:cxnLst/>
            <a:rect l="l" t="t" r="r" b="b"/>
            <a:pathLst>
              <a:path w="457835" h="370204">
                <a:moveTo>
                  <a:pt x="244408" y="0"/>
                </a:moveTo>
                <a:lnTo>
                  <a:pt x="204825" y="4768"/>
                </a:lnTo>
                <a:lnTo>
                  <a:pt x="166686" y="21153"/>
                </a:lnTo>
                <a:lnTo>
                  <a:pt x="132058" y="46588"/>
                </a:lnTo>
                <a:lnTo>
                  <a:pt x="86627" y="96625"/>
                </a:lnTo>
                <a:lnTo>
                  <a:pt x="59773" y="133640"/>
                </a:lnTo>
                <a:lnTo>
                  <a:pt x="35869" y="173551"/>
                </a:lnTo>
                <a:lnTo>
                  <a:pt x="15687" y="215049"/>
                </a:lnTo>
                <a:lnTo>
                  <a:pt x="0" y="256828"/>
                </a:lnTo>
                <a:lnTo>
                  <a:pt x="139" y="259609"/>
                </a:lnTo>
                <a:lnTo>
                  <a:pt x="533" y="264334"/>
                </a:lnTo>
                <a:lnTo>
                  <a:pt x="2802" y="292827"/>
                </a:lnTo>
                <a:lnTo>
                  <a:pt x="5788" y="329469"/>
                </a:lnTo>
                <a:lnTo>
                  <a:pt x="8502" y="359953"/>
                </a:lnTo>
                <a:lnTo>
                  <a:pt x="9956" y="369972"/>
                </a:lnTo>
                <a:lnTo>
                  <a:pt x="10886" y="363293"/>
                </a:lnTo>
                <a:lnTo>
                  <a:pt x="14439" y="346350"/>
                </a:lnTo>
                <a:lnTo>
                  <a:pt x="23537" y="305900"/>
                </a:lnTo>
                <a:lnTo>
                  <a:pt x="41097" y="228698"/>
                </a:lnTo>
                <a:lnTo>
                  <a:pt x="95187" y="228698"/>
                </a:lnTo>
                <a:lnTo>
                  <a:pt x="136804" y="209165"/>
                </a:lnTo>
                <a:lnTo>
                  <a:pt x="178674" y="209165"/>
                </a:lnTo>
                <a:lnTo>
                  <a:pt x="206257" y="198744"/>
                </a:lnTo>
                <a:lnTo>
                  <a:pt x="251752" y="158708"/>
                </a:lnTo>
                <a:lnTo>
                  <a:pt x="323215" y="158708"/>
                </a:lnTo>
                <a:lnTo>
                  <a:pt x="341452" y="155354"/>
                </a:lnTo>
                <a:lnTo>
                  <a:pt x="368249" y="131441"/>
                </a:lnTo>
                <a:lnTo>
                  <a:pt x="413456" y="131441"/>
                </a:lnTo>
                <a:lnTo>
                  <a:pt x="373506" y="63813"/>
                </a:lnTo>
                <a:lnTo>
                  <a:pt x="346308" y="32357"/>
                </a:lnTo>
                <a:lnTo>
                  <a:pt x="305442" y="8208"/>
                </a:lnTo>
                <a:lnTo>
                  <a:pt x="263998" y="155"/>
                </a:lnTo>
                <a:lnTo>
                  <a:pt x="259443" y="47"/>
                </a:lnTo>
                <a:lnTo>
                  <a:pt x="250863" y="47"/>
                </a:lnTo>
                <a:lnTo>
                  <a:pt x="244408" y="0"/>
                </a:lnTo>
                <a:close/>
              </a:path>
              <a:path w="457835" h="370204">
                <a:moveTo>
                  <a:pt x="413456" y="131441"/>
                </a:moveTo>
                <a:lnTo>
                  <a:pt x="368249" y="131441"/>
                </a:lnTo>
                <a:lnTo>
                  <a:pt x="381555" y="155004"/>
                </a:lnTo>
                <a:lnTo>
                  <a:pt x="402870" y="214154"/>
                </a:lnTo>
                <a:lnTo>
                  <a:pt x="404291" y="291581"/>
                </a:lnTo>
                <a:lnTo>
                  <a:pt x="357911" y="369972"/>
                </a:lnTo>
                <a:lnTo>
                  <a:pt x="366926" y="369145"/>
                </a:lnTo>
                <a:lnTo>
                  <a:pt x="390236" y="358052"/>
                </a:lnTo>
                <a:lnTo>
                  <a:pt x="422237" y="323772"/>
                </a:lnTo>
                <a:lnTo>
                  <a:pt x="455611" y="256828"/>
                </a:lnTo>
                <a:lnTo>
                  <a:pt x="450532" y="256828"/>
                </a:lnTo>
                <a:lnTo>
                  <a:pt x="440649" y="204597"/>
                </a:lnTo>
                <a:lnTo>
                  <a:pt x="423854" y="153315"/>
                </a:lnTo>
                <a:lnTo>
                  <a:pt x="413456" y="131441"/>
                </a:lnTo>
                <a:close/>
              </a:path>
              <a:path w="457835" h="370204">
                <a:moveTo>
                  <a:pt x="457326" y="253386"/>
                </a:moveTo>
                <a:lnTo>
                  <a:pt x="455091" y="254237"/>
                </a:lnTo>
                <a:lnTo>
                  <a:pt x="450532" y="256828"/>
                </a:lnTo>
                <a:lnTo>
                  <a:pt x="455611" y="256828"/>
                </a:lnTo>
                <a:lnTo>
                  <a:pt x="457326" y="253386"/>
                </a:lnTo>
                <a:close/>
              </a:path>
              <a:path w="457835" h="370204">
                <a:moveTo>
                  <a:pt x="95187" y="228698"/>
                </a:moveTo>
                <a:lnTo>
                  <a:pt x="41097" y="228698"/>
                </a:lnTo>
                <a:lnTo>
                  <a:pt x="44203" y="232529"/>
                </a:lnTo>
                <a:lnTo>
                  <a:pt x="57356" y="237286"/>
                </a:lnTo>
                <a:lnTo>
                  <a:pt x="86306" y="232866"/>
                </a:lnTo>
                <a:lnTo>
                  <a:pt x="95187" y="228698"/>
                </a:lnTo>
                <a:close/>
              </a:path>
              <a:path w="457835" h="370204">
                <a:moveTo>
                  <a:pt x="178674" y="209165"/>
                </a:moveTo>
                <a:lnTo>
                  <a:pt x="136804" y="209165"/>
                </a:lnTo>
                <a:lnTo>
                  <a:pt x="145587" y="211998"/>
                </a:lnTo>
                <a:lnTo>
                  <a:pt x="169803" y="212516"/>
                </a:lnTo>
                <a:lnTo>
                  <a:pt x="178674" y="209165"/>
                </a:lnTo>
                <a:close/>
              </a:path>
              <a:path w="457835" h="370204">
                <a:moveTo>
                  <a:pt x="323215" y="158708"/>
                </a:moveTo>
                <a:lnTo>
                  <a:pt x="251752" y="158708"/>
                </a:lnTo>
                <a:lnTo>
                  <a:pt x="267090" y="160998"/>
                </a:lnTo>
                <a:lnTo>
                  <a:pt x="302361" y="162543"/>
                </a:lnTo>
                <a:lnTo>
                  <a:pt x="323215" y="158708"/>
                </a:lnTo>
                <a:close/>
              </a:path>
              <a:path w="457835" h="370204">
                <a:moveTo>
                  <a:pt x="257450" y="0"/>
                </a:moveTo>
                <a:lnTo>
                  <a:pt x="250863" y="47"/>
                </a:lnTo>
                <a:lnTo>
                  <a:pt x="259443" y="47"/>
                </a:lnTo>
                <a:lnTo>
                  <a:pt x="257450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823079" y="5874257"/>
            <a:ext cx="1125595" cy="7639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888247" y="6360689"/>
            <a:ext cx="30480" cy="8890"/>
          </a:xfrm>
          <a:custGeom>
            <a:avLst/>
            <a:gdLst/>
            <a:ahLst/>
            <a:cxnLst/>
            <a:rect l="l" t="t" r="r" b="b"/>
            <a:pathLst>
              <a:path w="30479" h="8889">
                <a:moveTo>
                  <a:pt x="0" y="41"/>
                </a:moveTo>
                <a:lnTo>
                  <a:pt x="3232" y="0"/>
                </a:lnTo>
                <a:lnTo>
                  <a:pt x="9496" y="1373"/>
                </a:lnTo>
                <a:lnTo>
                  <a:pt x="18613" y="4154"/>
                </a:lnTo>
                <a:lnTo>
                  <a:pt x="30403" y="8334"/>
                </a:lnTo>
              </a:path>
            </a:pathLst>
          </a:custGeom>
          <a:ln w="25400">
            <a:solidFill>
              <a:srgbClr val="6D3E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976753" y="6393916"/>
            <a:ext cx="650240" cy="1600835"/>
          </a:xfrm>
          <a:custGeom>
            <a:avLst/>
            <a:gdLst/>
            <a:ahLst/>
            <a:cxnLst/>
            <a:rect l="l" t="t" r="r" b="b"/>
            <a:pathLst>
              <a:path w="650240" h="1600834">
                <a:moveTo>
                  <a:pt x="0" y="0"/>
                </a:moveTo>
                <a:lnTo>
                  <a:pt x="36546" y="17935"/>
                </a:lnTo>
                <a:lnTo>
                  <a:pt x="77436" y="39674"/>
                </a:lnTo>
                <a:lnTo>
                  <a:pt x="121841" y="65198"/>
                </a:lnTo>
                <a:lnTo>
                  <a:pt x="168936" y="94490"/>
                </a:lnTo>
                <a:lnTo>
                  <a:pt x="217895" y="127529"/>
                </a:lnTo>
                <a:lnTo>
                  <a:pt x="267891" y="164299"/>
                </a:lnTo>
                <a:lnTo>
                  <a:pt x="318098" y="204781"/>
                </a:lnTo>
                <a:lnTo>
                  <a:pt x="367690" y="248955"/>
                </a:lnTo>
                <a:lnTo>
                  <a:pt x="415839" y="296805"/>
                </a:lnTo>
                <a:lnTo>
                  <a:pt x="461721" y="348311"/>
                </a:lnTo>
                <a:lnTo>
                  <a:pt x="504509" y="403455"/>
                </a:lnTo>
                <a:lnTo>
                  <a:pt x="543376" y="462218"/>
                </a:lnTo>
                <a:lnTo>
                  <a:pt x="577496" y="524583"/>
                </a:lnTo>
                <a:lnTo>
                  <a:pt x="606043" y="590530"/>
                </a:lnTo>
                <a:lnTo>
                  <a:pt x="628191" y="660042"/>
                </a:lnTo>
                <a:lnTo>
                  <a:pt x="643113" y="733100"/>
                </a:lnTo>
                <a:lnTo>
                  <a:pt x="647606" y="770952"/>
                </a:lnTo>
                <a:lnTo>
                  <a:pt x="649983" y="809685"/>
                </a:lnTo>
                <a:lnTo>
                  <a:pt x="650140" y="849294"/>
                </a:lnTo>
                <a:lnTo>
                  <a:pt x="647974" y="889779"/>
                </a:lnTo>
                <a:lnTo>
                  <a:pt x="643382" y="931136"/>
                </a:lnTo>
                <a:lnTo>
                  <a:pt x="636261" y="973364"/>
                </a:lnTo>
                <a:lnTo>
                  <a:pt x="626507" y="1016459"/>
                </a:lnTo>
                <a:lnTo>
                  <a:pt x="614017" y="1060421"/>
                </a:lnTo>
                <a:lnTo>
                  <a:pt x="598688" y="1105246"/>
                </a:lnTo>
                <a:lnTo>
                  <a:pt x="580416" y="1150932"/>
                </a:lnTo>
                <a:lnTo>
                  <a:pt x="559098" y="1197477"/>
                </a:lnTo>
                <a:lnTo>
                  <a:pt x="534631" y="1244878"/>
                </a:lnTo>
                <a:lnTo>
                  <a:pt x="506911" y="1293134"/>
                </a:lnTo>
                <a:lnTo>
                  <a:pt x="475836" y="1342242"/>
                </a:lnTo>
                <a:lnTo>
                  <a:pt x="441302" y="1392199"/>
                </a:lnTo>
                <a:lnTo>
                  <a:pt x="403205" y="1443004"/>
                </a:lnTo>
                <a:lnTo>
                  <a:pt x="361443" y="1494653"/>
                </a:lnTo>
                <a:lnTo>
                  <a:pt x="315912" y="1547146"/>
                </a:lnTo>
                <a:lnTo>
                  <a:pt x="266509" y="1600479"/>
                </a:lnTo>
              </a:path>
            </a:pathLst>
          </a:custGeom>
          <a:ln w="25400">
            <a:solidFill>
              <a:srgbClr val="6D3E9E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198864" y="8017141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59">
                <a:moveTo>
                  <a:pt x="22377" y="0"/>
                </a:moveTo>
                <a:lnTo>
                  <a:pt x="16850" y="5624"/>
                </a:lnTo>
                <a:lnTo>
                  <a:pt x="11279" y="11255"/>
                </a:lnTo>
                <a:lnTo>
                  <a:pt x="5662" y="16891"/>
                </a:lnTo>
                <a:lnTo>
                  <a:pt x="0" y="22529"/>
                </a:lnTo>
              </a:path>
            </a:pathLst>
          </a:custGeom>
          <a:ln w="25400">
            <a:solidFill>
              <a:srgbClr val="6D3E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857207" y="10196093"/>
            <a:ext cx="15875" cy="27940"/>
          </a:xfrm>
          <a:custGeom>
            <a:avLst/>
            <a:gdLst/>
            <a:ahLst/>
            <a:cxnLst/>
            <a:rect l="l" t="t" r="r" b="b"/>
            <a:pathLst>
              <a:path w="15875" h="27940">
                <a:moveTo>
                  <a:pt x="15392" y="0"/>
                </a:moveTo>
                <a:lnTo>
                  <a:pt x="13089" y="2254"/>
                </a:lnTo>
                <a:lnTo>
                  <a:pt x="9672" y="7673"/>
                </a:lnTo>
                <a:lnTo>
                  <a:pt x="5267" y="16127"/>
                </a:lnTo>
                <a:lnTo>
                  <a:pt x="0" y="27482"/>
                </a:lnTo>
              </a:path>
            </a:pathLst>
          </a:custGeom>
          <a:ln w="25400">
            <a:solidFill>
              <a:srgbClr val="6D3E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756593" y="10283317"/>
            <a:ext cx="1050290" cy="1345565"/>
          </a:xfrm>
          <a:custGeom>
            <a:avLst/>
            <a:gdLst/>
            <a:ahLst/>
            <a:cxnLst/>
            <a:rect l="l" t="t" r="r" b="b"/>
            <a:pathLst>
              <a:path w="1050289" h="1345565">
                <a:moveTo>
                  <a:pt x="77538" y="0"/>
                </a:moveTo>
                <a:lnTo>
                  <a:pt x="64865" y="38782"/>
                </a:lnTo>
                <a:lnTo>
                  <a:pt x="51915" y="83338"/>
                </a:lnTo>
                <a:lnTo>
                  <a:pt x="39253" y="133076"/>
                </a:lnTo>
                <a:lnTo>
                  <a:pt x="27444" y="187403"/>
                </a:lnTo>
                <a:lnTo>
                  <a:pt x="17053" y="245730"/>
                </a:lnTo>
                <a:lnTo>
                  <a:pt x="8643" y="307464"/>
                </a:lnTo>
                <a:lnTo>
                  <a:pt x="2781" y="372014"/>
                </a:lnTo>
                <a:lnTo>
                  <a:pt x="31" y="438789"/>
                </a:lnTo>
                <a:lnTo>
                  <a:pt x="0" y="472825"/>
                </a:lnTo>
                <a:lnTo>
                  <a:pt x="958" y="507196"/>
                </a:lnTo>
                <a:lnTo>
                  <a:pt x="6126" y="576645"/>
                </a:lnTo>
                <a:lnTo>
                  <a:pt x="16101" y="646545"/>
                </a:lnTo>
                <a:lnTo>
                  <a:pt x="31448" y="716303"/>
                </a:lnTo>
                <a:lnTo>
                  <a:pt x="52731" y="785329"/>
                </a:lnTo>
                <a:lnTo>
                  <a:pt x="80515" y="853030"/>
                </a:lnTo>
                <a:lnTo>
                  <a:pt x="115365" y="918816"/>
                </a:lnTo>
                <a:lnTo>
                  <a:pt x="157845" y="982095"/>
                </a:lnTo>
                <a:lnTo>
                  <a:pt x="182124" y="1012609"/>
                </a:lnTo>
                <a:lnTo>
                  <a:pt x="208522" y="1042275"/>
                </a:lnTo>
                <a:lnTo>
                  <a:pt x="237110" y="1071019"/>
                </a:lnTo>
                <a:lnTo>
                  <a:pt x="267959" y="1098766"/>
                </a:lnTo>
                <a:lnTo>
                  <a:pt x="301139" y="1125443"/>
                </a:lnTo>
                <a:lnTo>
                  <a:pt x="336721" y="1150975"/>
                </a:lnTo>
                <a:lnTo>
                  <a:pt x="374775" y="1175290"/>
                </a:lnTo>
                <a:lnTo>
                  <a:pt x="415373" y="1198312"/>
                </a:lnTo>
                <a:lnTo>
                  <a:pt x="458585" y="1219968"/>
                </a:lnTo>
                <a:lnTo>
                  <a:pt x="504480" y="1240184"/>
                </a:lnTo>
                <a:lnTo>
                  <a:pt x="553131" y="1258886"/>
                </a:lnTo>
                <a:lnTo>
                  <a:pt x="604608" y="1276001"/>
                </a:lnTo>
                <a:lnTo>
                  <a:pt x="658980" y="1291454"/>
                </a:lnTo>
                <a:lnTo>
                  <a:pt x="716320" y="1305171"/>
                </a:lnTo>
                <a:lnTo>
                  <a:pt x="776696" y="1317078"/>
                </a:lnTo>
                <a:lnTo>
                  <a:pt x="840181" y="1327102"/>
                </a:lnTo>
                <a:lnTo>
                  <a:pt x="906844" y="1335168"/>
                </a:lnTo>
                <a:lnTo>
                  <a:pt x="976757" y="1341203"/>
                </a:lnTo>
                <a:lnTo>
                  <a:pt x="1049989" y="1345133"/>
                </a:lnTo>
              </a:path>
            </a:pathLst>
          </a:custGeom>
          <a:ln w="25400">
            <a:solidFill>
              <a:srgbClr val="6D3E9E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838676" y="11629453"/>
            <a:ext cx="31750" cy="635"/>
          </a:xfrm>
          <a:custGeom>
            <a:avLst/>
            <a:gdLst/>
            <a:ahLst/>
            <a:cxnLst/>
            <a:rect l="l" t="t" r="r" b="b"/>
            <a:pathLst>
              <a:path w="31750" h="634">
                <a:moveTo>
                  <a:pt x="0" y="0"/>
                </a:moveTo>
                <a:lnTo>
                  <a:pt x="7879" y="188"/>
                </a:lnTo>
                <a:lnTo>
                  <a:pt x="15798" y="352"/>
                </a:lnTo>
                <a:lnTo>
                  <a:pt x="23756" y="492"/>
                </a:lnTo>
                <a:lnTo>
                  <a:pt x="31750" y="609"/>
                </a:lnTo>
              </a:path>
            </a:pathLst>
          </a:custGeom>
          <a:ln w="25400">
            <a:solidFill>
              <a:srgbClr val="6D3E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988517" y="8048650"/>
            <a:ext cx="2155190" cy="1220470"/>
          </a:xfrm>
          <a:custGeom>
            <a:avLst/>
            <a:gdLst/>
            <a:ahLst/>
            <a:cxnLst/>
            <a:rect l="l" t="t" r="r" b="b"/>
            <a:pathLst>
              <a:path w="2155190" h="1220470">
                <a:moveTo>
                  <a:pt x="2011946" y="0"/>
                </a:moveTo>
                <a:lnTo>
                  <a:pt x="74637" y="480809"/>
                </a:lnTo>
                <a:lnTo>
                  <a:pt x="0" y="1092530"/>
                </a:lnTo>
                <a:lnTo>
                  <a:pt x="3152" y="1131958"/>
                </a:lnTo>
                <a:lnTo>
                  <a:pt x="20860" y="1166836"/>
                </a:lnTo>
                <a:lnTo>
                  <a:pt x="50548" y="1194744"/>
                </a:lnTo>
                <a:lnTo>
                  <a:pt x="89644" y="1213263"/>
                </a:lnTo>
                <a:lnTo>
                  <a:pt x="135572" y="1219974"/>
                </a:lnTo>
                <a:lnTo>
                  <a:pt x="1894306" y="1219974"/>
                </a:lnTo>
                <a:lnTo>
                  <a:pt x="1944198" y="1211978"/>
                </a:lnTo>
                <a:lnTo>
                  <a:pt x="1985975" y="1189940"/>
                </a:lnTo>
                <a:lnTo>
                  <a:pt x="2015836" y="1156790"/>
                </a:lnTo>
                <a:lnTo>
                  <a:pt x="2029980" y="1115453"/>
                </a:lnTo>
                <a:lnTo>
                  <a:pt x="2154948" y="7645"/>
                </a:lnTo>
                <a:lnTo>
                  <a:pt x="2011946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950320" y="7778636"/>
            <a:ext cx="2216785" cy="1292225"/>
          </a:xfrm>
          <a:custGeom>
            <a:avLst/>
            <a:gdLst/>
            <a:ahLst/>
            <a:cxnLst/>
            <a:rect l="l" t="t" r="r" b="b"/>
            <a:pathLst>
              <a:path w="2216784" h="1292225">
                <a:moveTo>
                  <a:pt x="2173689" y="0"/>
                </a:moveTo>
                <a:lnTo>
                  <a:pt x="185999" y="27749"/>
                </a:lnTo>
                <a:lnTo>
                  <a:pt x="149373" y="50170"/>
                </a:lnTo>
                <a:lnTo>
                  <a:pt x="58" y="1244981"/>
                </a:lnTo>
                <a:lnTo>
                  <a:pt x="0" y="1254302"/>
                </a:lnTo>
                <a:lnTo>
                  <a:pt x="1608" y="1262484"/>
                </a:lnTo>
                <a:lnTo>
                  <a:pt x="32888" y="1291226"/>
                </a:lnTo>
                <a:lnTo>
                  <a:pt x="41829" y="1292186"/>
                </a:lnTo>
                <a:lnTo>
                  <a:pt x="2053471" y="1292186"/>
                </a:lnTo>
                <a:lnTo>
                  <a:pt x="2090941" y="1269292"/>
                </a:lnTo>
                <a:lnTo>
                  <a:pt x="2216297" y="46443"/>
                </a:lnTo>
                <a:lnTo>
                  <a:pt x="2216273" y="37795"/>
                </a:lnTo>
                <a:lnTo>
                  <a:pt x="2191404" y="3638"/>
                </a:lnTo>
                <a:lnTo>
                  <a:pt x="2173689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952361" y="7778368"/>
            <a:ext cx="2186825" cy="12639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960118" y="8452472"/>
            <a:ext cx="147015" cy="1124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122970" y="8601938"/>
            <a:ext cx="72275" cy="1032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127860" y="8603005"/>
            <a:ext cx="480059" cy="399415"/>
          </a:xfrm>
          <a:custGeom>
            <a:avLst/>
            <a:gdLst/>
            <a:ahLst/>
            <a:cxnLst/>
            <a:rect l="l" t="t" r="r" b="b"/>
            <a:pathLst>
              <a:path w="480059" h="399415">
                <a:moveTo>
                  <a:pt x="0" y="0"/>
                </a:moveTo>
                <a:lnTo>
                  <a:pt x="2527" y="8928"/>
                </a:lnTo>
                <a:lnTo>
                  <a:pt x="5270" y="23634"/>
                </a:lnTo>
                <a:lnTo>
                  <a:pt x="11175" y="41071"/>
                </a:lnTo>
                <a:lnTo>
                  <a:pt x="20724" y="54954"/>
                </a:lnTo>
                <a:lnTo>
                  <a:pt x="32672" y="67020"/>
                </a:lnTo>
                <a:lnTo>
                  <a:pt x="45770" y="79006"/>
                </a:lnTo>
                <a:lnTo>
                  <a:pt x="72481" y="114507"/>
                </a:lnTo>
                <a:lnTo>
                  <a:pt x="88130" y="156376"/>
                </a:lnTo>
                <a:lnTo>
                  <a:pt x="95850" y="202096"/>
                </a:lnTo>
                <a:lnTo>
                  <a:pt x="98771" y="249150"/>
                </a:lnTo>
                <a:lnTo>
                  <a:pt x="100025" y="295020"/>
                </a:lnTo>
                <a:lnTo>
                  <a:pt x="103355" y="324041"/>
                </a:lnTo>
                <a:lnTo>
                  <a:pt x="111628" y="347103"/>
                </a:lnTo>
                <a:lnTo>
                  <a:pt x="125523" y="366822"/>
                </a:lnTo>
                <a:lnTo>
                  <a:pt x="145719" y="385813"/>
                </a:lnTo>
                <a:lnTo>
                  <a:pt x="161870" y="399364"/>
                </a:lnTo>
                <a:lnTo>
                  <a:pt x="479907" y="399364"/>
                </a:lnTo>
                <a:lnTo>
                  <a:pt x="468371" y="382913"/>
                </a:lnTo>
                <a:lnTo>
                  <a:pt x="440764" y="341020"/>
                </a:lnTo>
                <a:lnTo>
                  <a:pt x="414223" y="298400"/>
                </a:lnTo>
                <a:lnTo>
                  <a:pt x="388621" y="255155"/>
                </a:lnTo>
                <a:lnTo>
                  <a:pt x="363834" y="211386"/>
                </a:lnTo>
                <a:lnTo>
                  <a:pt x="339737" y="167195"/>
                </a:lnTo>
                <a:lnTo>
                  <a:pt x="314164" y="126982"/>
                </a:lnTo>
                <a:lnTo>
                  <a:pt x="282748" y="90809"/>
                </a:lnTo>
                <a:lnTo>
                  <a:pt x="246067" y="59701"/>
                </a:lnTo>
                <a:lnTo>
                  <a:pt x="204698" y="34683"/>
                </a:lnTo>
                <a:lnTo>
                  <a:pt x="155258" y="16723"/>
                </a:lnTo>
                <a:lnTo>
                  <a:pt x="104835" y="8274"/>
                </a:lnTo>
                <a:lnTo>
                  <a:pt x="0" y="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365227" y="8607208"/>
            <a:ext cx="556260" cy="395605"/>
          </a:xfrm>
          <a:custGeom>
            <a:avLst/>
            <a:gdLst/>
            <a:ahLst/>
            <a:cxnLst/>
            <a:rect l="l" t="t" r="r" b="b"/>
            <a:pathLst>
              <a:path w="556259" h="395604">
                <a:moveTo>
                  <a:pt x="556168" y="0"/>
                </a:moveTo>
                <a:lnTo>
                  <a:pt x="550441" y="4691"/>
                </a:lnTo>
                <a:lnTo>
                  <a:pt x="539625" y="7697"/>
                </a:lnTo>
                <a:lnTo>
                  <a:pt x="525577" y="9363"/>
                </a:lnTo>
                <a:lnTo>
                  <a:pt x="510156" y="10033"/>
                </a:lnTo>
                <a:lnTo>
                  <a:pt x="462138" y="12645"/>
                </a:lnTo>
                <a:lnTo>
                  <a:pt x="416203" y="18989"/>
                </a:lnTo>
                <a:lnTo>
                  <a:pt x="372391" y="29559"/>
                </a:lnTo>
                <a:lnTo>
                  <a:pt x="330744" y="44845"/>
                </a:lnTo>
                <a:lnTo>
                  <a:pt x="291306" y="65339"/>
                </a:lnTo>
                <a:lnTo>
                  <a:pt x="254118" y="91534"/>
                </a:lnTo>
                <a:lnTo>
                  <a:pt x="219223" y="123921"/>
                </a:lnTo>
                <a:lnTo>
                  <a:pt x="186661" y="162991"/>
                </a:lnTo>
                <a:lnTo>
                  <a:pt x="158050" y="201418"/>
                </a:lnTo>
                <a:lnTo>
                  <a:pt x="129017" y="239504"/>
                </a:lnTo>
                <a:lnTo>
                  <a:pt x="99482" y="277197"/>
                </a:lnTo>
                <a:lnTo>
                  <a:pt x="69364" y="314444"/>
                </a:lnTo>
                <a:lnTo>
                  <a:pt x="38584" y="351193"/>
                </a:lnTo>
                <a:lnTo>
                  <a:pt x="7060" y="387391"/>
                </a:lnTo>
                <a:lnTo>
                  <a:pt x="0" y="395160"/>
                </a:lnTo>
                <a:lnTo>
                  <a:pt x="318298" y="395160"/>
                </a:lnTo>
                <a:lnTo>
                  <a:pt x="383295" y="347751"/>
                </a:lnTo>
                <a:lnTo>
                  <a:pt x="403615" y="276339"/>
                </a:lnTo>
                <a:lnTo>
                  <a:pt x="427698" y="259120"/>
                </a:lnTo>
                <a:lnTo>
                  <a:pt x="519549" y="259120"/>
                </a:lnTo>
                <a:lnTo>
                  <a:pt x="546097" y="245808"/>
                </a:lnTo>
                <a:lnTo>
                  <a:pt x="549696" y="205291"/>
                </a:lnTo>
                <a:lnTo>
                  <a:pt x="538070" y="148683"/>
                </a:lnTo>
                <a:lnTo>
                  <a:pt x="526301" y="91987"/>
                </a:lnTo>
                <a:lnTo>
                  <a:pt x="529472" y="51206"/>
                </a:lnTo>
                <a:lnTo>
                  <a:pt x="536635" y="38853"/>
                </a:lnTo>
                <a:lnTo>
                  <a:pt x="543454" y="26198"/>
                </a:lnTo>
                <a:lnTo>
                  <a:pt x="549955" y="13246"/>
                </a:lnTo>
                <a:lnTo>
                  <a:pt x="556168" y="0"/>
                </a:lnTo>
                <a:close/>
              </a:path>
              <a:path w="556259" h="395604">
                <a:moveTo>
                  <a:pt x="519549" y="259120"/>
                </a:moveTo>
                <a:lnTo>
                  <a:pt x="427698" y="259120"/>
                </a:lnTo>
                <a:lnTo>
                  <a:pt x="470641" y="259759"/>
                </a:lnTo>
                <a:lnTo>
                  <a:pt x="515692" y="261055"/>
                </a:lnTo>
                <a:lnTo>
                  <a:pt x="519549" y="25912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789773" y="7956257"/>
            <a:ext cx="561340" cy="560705"/>
          </a:xfrm>
          <a:custGeom>
            <a:avLst/>
            <a:gdLst/>
            <a:ahLst/>
            <a:cxnLst/>
            <a:rect l="l" t="t" r="r" b="b"/>
            <a:pathLst>
              <a:path w="561340" h="560704">
                <a:moveTo>
                  <a:pt x="269011" y="559219"/>
                </a:moveTo>
                <a:lnTo>
                  <a:pt x="239255" y="559219"/>
                </a:lnTo>
                <a:lnTo>
                  <a:pt x="242138" y="559587"/>
                </a:lnTo>
                <a:lnTo>
                  <a:pt x="243471" y="559676"/>
                </a:lnTo>
                <a:lnTo>
                  <a:pt x="247853" y="560057"/>
                </a:lnTo>
                <a:lnTo>
                  <a:pt x="250913" y="560273"/>
                </a:lnTo>
                <a:lnTo>
                  <a:pt x="257501" y="560247"/>
                </a:lnTo>
                <a:lnTo>
                  <a:pt x="260235" y="560057"/>
                </a:lnTo>
                <a:lnTo>
                  <a:pt x="264706" y="559676"/>
                </a:lnTo>
                <a:lnTo>
                  <a:pt x="266039" y="559587"/>
                </a:lnTo>
                <a:lnTo>
                  <a:pt x="269011" y="559219"/>
                </a:lnTo>
                <a:close/>
              </a:path>
              <a:path w="561340" h="560704">
                <a:moveTo>
                  <a:pt x="257501" y="560247"/>
                </a:moveTo>
                <a:lnTo>
                  <a:pt x="254025" y="560247"/>
                </a:lnTo>
                <a:lnTo>
                  <a:pt x="257136" y="560273"/>
                </a:lnTo>
                <a:lnTo>
                  <a:pt x="257501" y="560247"/>
                </a:lnTo>
                <a:close/>
              </a:path>
              <a:path w="561340" h="560704">
                <a:moveTo>
                  <a:pt x="43383" y="232676"/>
                </a:moveTo>
                <a:lnTo>
                  <a:pt x="22108" y="242919"/>
                </a:lnTo>
                <a:lnTo>
                  <a:pt x="7551" y="265631"/>
                </a:lnTo>
                <a:lnTo>
                  <a:pt x="65" y="295104"/>
                </a:lnTo>
                <a:lnTo>
                  <a:pt x="0" y="325628"/>
                </a:lnTo>
                <a:lnTo>
                  <a:pt x="9792" y="356682"/>
                </a:lnTo>
                <a:lnTo>
                  <a:pt x="27638" y="377693"/>
                </a:lnTo>
                <a:lnTo>
                  <a:pt x="50584" y="391305"/>
                </a:lnTo>
                <a:lnTo>
                  <a:pt x="75679" y="400164"/>
                </a:lnTo>
                <a:lnTo>
                  <a:pt x="86303" y="424426"/>
                </a:lnTo>
                <a:lnTo>
                  <a:pt x="114023" y="470480"/>
                </a:lnTo>
                <a:lnTo>
                  <a:pt x="150117" y="513652"/>
                </a:lnTo>
                <a:lnTo>
                  <a:pt x="197986" y="546729"/>
                </a:lnTo>
                <a:lnTo>
                  <a:pt x="231597" y="557834"/>
                </a:lnTo>
                <a:lnTo>
                  <a:pt x="233768" y="558533"/>
                </a:lnTo>
                <a:lnTo>
                  <a:pt x="237642" y="559231"/>
                </a:lnTo>
                <a:lnTo>
                  <a:pt x="270696" y="559219"/>
                </a:lnTo>
                <a:lnTo>
                  <a:pt x="274612" y="558533"/>
                </a:lnTo>
                <a:lnTo>
                  <a:pt x="276948" y="557834"/>
                </a:lnTo>
                <a:lnTo>
                  <a:pt x="281711" y="556793"/>
                </a:lnTo>
                <a:lnTo>
                  <a:pt x="341033" y="532258"/>
                </a:lnTo>
                <a:lnTo>
                  <a:pt x="391236" y="491388"/>
                </a:lnTo>
                <a:lnTo>
                  <a:pt x="431369" y="447990"/>
                </a:lnTo>
                <a:lnTo>
                  <a:pt x="464426" y="400164"/>
                </a:lnTo>
                <a:lnTo>
                  <a:pt x="491296" y="391305"/>
                </a:lnTo>
                <a:lnTo>
                  <a:pt x="516970" y="377693"/>
                </a:lnTo>
                <a:lnTo>
                  <a:pt x="539023" y="356682"/>
                </a:lnTo>
                <a:lnTo>
                  <a:pt x="555028" y="325628"/>
                </a:lnTo>
                <a:lnTo>
                  <a:pt x="561083" y="295104"/>
                </a:lnTo>
                <a:lnTo>
                  <a:pt x="559500" y="265631"/>
                </a:lnTo>
                <a:lnTo>
                  <a:pt x="549489" y="242919"/>
                </a:lnTo>
                <a:lnTo>
                  <a:pt x="547355" y="241782"/>
                </a:lnTo>
                <a:lnTo>
                  <a:pt x="73939" y="241782"/>
                </a:lnTo>
                <a:lnTo>
                  <a:pt x="66262" y="237552"/>
                </a:lnTo>
                <a:lnTo>
                  <a:pt x="58523" y="234524"/>
                </a:lnTo>
                <a:lnTo>
                  <a:pt x="50852" y="232849"/>
                </a:lnTo>
                <a:lnTo>
                  <a:pt x="43383" y="232676"/>
                </a:lnTo>
                <a:close/>
              </a:path>
              <a:path w="561340" h="560704">
                <a:moveTo>
                  <a:pt x="270696" y="559219"/>
                </a:moveTo>
                <a:lnTo>
                  <a:pt x="269011" y="559219"/>
                </a:lnTo>
                <a:lnTo>
                  <a:pt x="270624" y="559231"/>
                </a:lnTo>
                <a:close/>
              </a:path>
              <a:path w="561340" h="560704">
                <a:moveTo>
                  <a:pt x="301993" y="0"/>
                </a:moveTo>
                <a:lnTo>
                  <a:pt x="257373" y="7816"/>
                </a:lnTo>
                <a:lnTo>
                  <a:pt x="214287" y="30567"/>
                </a:lnTo>
                <a:lnTo>
                  <a:pt x="182867" y="60083"/>
                </a:lnTo>
                <a:lnTo>
                  <a:pt x="148939" y="99402"/>
                </a:lnTo>
                <a:lnTo>
                  <a:pt x="118559" y="144403"/>
                </a:lnTo>
                <a:lnTo>
                  <a:pt x="93100" y="192669"/>
                </a:lnTo>
                <a:lnTo>
                  <a:pt x="73939" y="241782"/>
                </a:lnTo>
                <a:lnTo>
                  <a:pt x="497890" y="241782"/>
                </a:lnTo>
                <a:lnTo>
                  <a:pt x="488567" y="192669"/>
                </a:lnTo>
                <a:lnTo>
                  <a:pt x="472773" y="144403"/>
                </a:lnTo>
                <a:lnTo>
                  <a:pt x="451402" y="99402"/>
                </a:lnTo>
                <a:lnTo>
                  <a:pt x="425348" y="60083"/>
                </a:lnTo>
                <a:lnTo>
                  <a:pt x="399842" y="30560"/>
                </a:lnTo>
                <a:lnTo>
                  <a:pt x="361308" y="7811"/>
                </a:lnTo>
                <a:lnTo>
                  <a:pt x="321618" y="114"/>
                </a:lnTo>
                <a:lnTo>
                  <a:pt x="310108" y="114"/>
                </a:lnTo>
                <a:lnTo>
                  <a:pt x="301993" y="0"/>
                </a:lnTo>
                <a:close/>
              </a:path>
              <a:path w="561340" h="560704">
                <a:moveTo>
                  <a:pt x="530263" y="232676"/>
                </a:moveTo>
                <a:lnTo>
                  <a:pt x="522765" y="232849"/>
                </a:lnTo>
                <a:lnTo>
                  <a:pt x="514762" y="234524"/>
                </a:lnTo>
                <a:lnTo>
                  <a:pt x="506417" y="237552"/>
                </a:lnTo>
                <a:lnTo>
                  <a:pt x="497890" y="241782"/>
                </a:lnTo>
                <a:lnTo>
                  <a:pt x="547355" y="241782"/>
                </a:lnTo>
                <a:lnTo>
                  <a:pt x="530263" y="232676"/>
                </a:lnTo>
                <a:close/>
              </a:path>
              <a:path w="561340" h="560704">
                <a:moveTo>
                  <a:pt x="318262" y="0"/>
                </a:moveTo>
                <a:lnTo>
                  <a:pt x="310108" y="114"/>
                </a:lnTo>
                <a:lnTo>
                  <a:pt x="321618" y="114"/>
                </a:lnTo>
                <a:lnTo>
                  <a:pt x="318262" y="0"/>
                </a:lnTo>
                <a:close/>
              </a:path>
            </a:pathLst>
          </a:custGeom>
          <a:solidFill>
            <a:srgbClr val="EDB5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018615" y="8339455"/>
            <a:ext cx="117475" cy="74930"/>
          </a:xfrm>
          <a:custGeom>
            <a:avLst/>
            <a:gdLst/>
            <a:ahLst/>
            <a:cxnLst/>
            <a:rect l="l" t="t" r="r" b="b"/>
            <a:pathLst>
              <a:path w="117475" h="74929">
                <a:moveTo>
                  <a:pt x="4800" y="61785"/>
                </a:moveTo>
                <a:lnTo>
                  <a:pt x="1625" y="64008"/>
                </a:lnTo>
                <a:lnTo>
                  <a:pt x="0" y="70358"/>
                </a:lnTo>
                <a:lnTo>
                  <a:pt x="1917" y="73342"/>
                </a:lnTo>
                <a:lnTo>
                  <a:pt x="5054" y="73812"/>
                </a:lnTo>
                <a:lnTo>
                  <a:pt x="9017" y="74216"/>
                </a:lnTo>
                <a:lnTo>
                  <a:pt x="19191" y="74469"/>
                </a:lnTo>
                <a:lnTo>
                  <a:pt x="33920" y="73308"/>
                </a:lnTo>
                <a:lnTo>
                  <a:pt x="51549" y="69469"/>
                </a:lnTo>
                <a:lnTo>
                  <a:pt x="67542" y="62972"/>
                </a:lnTo>
                <a:lnTo>
                  <a:pt x="20740" y="62972"/>
                </a:lnTo>
                <a:lnTo>
                  <a:pt x="7950" y="62280"/>
                </a:lnTo>
                <a:lnTo>
                  <a:pt x="4800" y="61785"/>
                </a:lnTo>
                <a:close/>
              </a:path>
              <a:path w="117475" h="74929">
                <a:moveTo>
                  <a:pt x="109486" y="0"/>
                </a:moveTo>
                <a:lnTo>
                  <a:pt x="106044" y="1803"/>
                </a:lnTo>
                <a:lnTo>
                  <a:pt x="104833" y="4953"/>
                </a:lnTo>
                <a:lnTo>
                  <a:pt x="79359" y="42362"/>
                </a:lnTo>
                <a:lnTo>
                  <a:pt x="47932" y="59021"/>
                </a:lnTo>
                <a:lnTo>
                  <a:pt x="20740" y="62972"/>
                </a:lnTo>
                <a:lnTo>
                  <a:pt x="67542" y="62972"/>
                </a:lnTo>
                <a:lnTo>
                  <a:pt x="103046" y="32557"/>
                </a:lnTo>
                <a:lnTo>
                  <a:pt x="116966" y="4953"/>
                </a:lnTo>
                <a:lnTo>
                  <a:pt x="115468" y="1739"/>
                </a:lnTo>
                <a:lnTo>
                  <a:pt x="109486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128952" y="8179473"/>
            <a:ext cx="65405" cy="40640"/>
          </a:xfrm>
          <a:custGeom>
            <a:avLst/>
            <a:gdLst/>
            <a:ahLst/>
            <a:cxnLst/>
            <a:rect l="l" t="t" r="r" b="b"/>
            <a:pathLst>
              <a:path w="65404" h="40640">
                <a:moveTo>
                  <a:pt x="52661" y="12034"/>
                </a:moveTo>
                <a:lnTo>
                  <a:pt x="26668" y="12034"/>
                </a:lnTo>
                <a:lnTo>
                  <a:pt x="41388" y="18203"/>
                </a:lnTo>
                <a:lnTo>
                  <a:pt x="53086" y="36004"/>
                </a:lnTo>
                <a:lnTo>
                  <a:pt x="54013" y="38760"/>
                </a:lnTo>
                <a:lnTo>
                  <a:pt x="56972" y="40118"/>
                </a:lnTo>
                <a:lnTo>
                  <a:pt x="59880" y="39242"/>
                </a:lnTo>
                <a:lnTo>
                  <a:pt x="60490" y="39014"/>
                </a:lnTo>
                <a:lnTo>
                  <a:pt x="63576" y="37744"/>
                </a:lnTo>
                <a:lnTo>
                  <a:pt x="65290" y="34289"/>
                </a:lnTo>
                <a:lnTo>
                  <a:pt x="64300" y="31343"/>
                </a:lnTo>
                <a:lnTo>
                  <a:pt x="52661" y="12034"/>
                </a:lnTo>
                <a:close/>
              </a:path>
              <a:path w="65404" h="40640">
                <a:moveTo>
                  <a:pt x="19081" y="0"/>
                </a:moveTo>
                <a:lnTo>
                  <a:pt x="4991" y="2780"/>
                </a:lnTo>
                <a:lnTo>
                  <a:pt x="1866" y="3911"/>
                </a:lnTo>
                <a:lnTo>
                  <a:pt x="0" y="7251"/>
                </a:lnTo>
                <a:lnTo>
                  <a:pt x="1638" y="13283"/>
                </a:lnTo>
                <a:lnTo>
                  <a:pt x="4508" y="14884"/>
                </a:lnTo>
                <a:lnTo>
                  <a:pt x="7975" y="13715"/>
                </a:lnTo>
                <a:lnTo>
                  <a:pt x="13879" y="12277"/>
                </a:lnTo>
                <a:lnTo>
                  <a:pt x="26668" y="12034"/>
                </a:lnTo>
                <a:lnTo>
                  <a:pt x="52661" y="12034"/>
                </a:lnTo>
                <a:lnTo>
                  <a:pt x="52188" y="11249"/>
                </a:lnTo>
                <a:lnTo>
                  <a:pt x="35964" y="1812"/>
                </a:lnTo>
                <a:lnTo>
                  <a:pt x="19081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943633" y="8181124"/>
            <a:ext cx="73660" cy="33655"/>
          </a:xfrm>
          <a:custGeom>
            <a:avLst/>
            <a:gdLst/>
            <a:ahLst/>
            <a:cxnLst/>
            <a:rect l="l" t="t" r="r" b="b"/>
            <a:pathLst>
              <a:path w="73659" h="33654">
                <a:moveTo>
                  <a:pt x="46786" y="0"/>
                </a:moveTo>
                <a:lnTo>
                  <a:pt x="27160" y="3585"/>
                </a:lnTo>
                <a:lnTo>
                  <a:pt x="11879" y="12998"/>
                </a:lnTo>
                <a:lnTo>
                  <a:pt x="1879" y="23901"/>
                </a:lnTo>
                <a:lnTo>
                  <a:pt x="0" y="26682"/>
                </a:lnTo>
                <a:lnTo>
                  <a:pt x="584" y="30225"/>
                </a:lnTo>
                <a:lnTo>
                  <a:pt x="5829" y="33477"/>
                </a:lnTo>
                <a:lnTo>
                  <a:pt x="9258" y="32791"/>
                </a:lnTo>
                <a:lnTo>
                  <a:pt x="11417" y="29755"/>
                </a:lnTo>
                <a:lnTo>
                  <a:pt x="15423" y="25000"/>
                </a:lnTo>
                <a:lnTo>
                  <a:pt x="25960" y="16724"/>
                </a:lnTo>
                <a:lnTo>
                  <a:pt x="42233" y="11769"/>
                </a:lnTo>
                <a:lnTo>
                  <a:pt x="73199" y="11769"/>
                </a:lnTo>
                <a:lnTo>
                  <a:pt x="73329" y="11556"/>
                </a:lnTo>
                <a:lnTo>
                  <a:pt x="72542" y="8038"/>
                </a:lnTo>
                <a:lnTo>
                  <a:pt x="69824" y="6578"/>
                </a:lnTo>
                <a:lnTo>
                  <a:pt x="46786" y="0"/>
                </a:lnTo>
                <a:close/>
              </a:path>
              <a:path w="73659" h="33654">
                <a:moveTo>
                  <a:pt x="73199" y="11769"/>
                </a:moveTo>
                <a:lnTo>
                  <a:pt x="42233" y="11769"/>
                </a:lnTo>
                <a:lnTo>
                  <a:pt x="63449" y="16979"/>
                </a:lnTo>
                <a:lnTo>
                  <a:pt x="65989" y="18351"/>
                </a:lnTo>
                <a:lnTo>
                  <a:pt x="69329" y="17449"/>
                </a:lnTo>
                <a:lnTo>
                  <a:pt x="71462" y="14617"/>
                </a:lnTo>
                <a:lnTo>
                  <a:pt x="73199" y="11769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006448" y="8279371"/>
            <a:ext cx="51435" cy="77470"/>
          </a:xfrm>
          <a:custGeom>
            <a:avLst/>
            <a:gdLst/>
            <a:ahLst/>
            <a:cxnLst/>
            <a:rect l="l" t="t" r="r" b="b"/>
            <a:pathLst>
              <a:path w="51434" h="77470">
                <a:moveTo>
                  <a:pt x="45580" y="0"/>
                </a:moveTo>
                <a:lnTo>
                  <a:pt x="41986" y="749"/>
                </a:lnTo>
                <a:lnTo>
                  <a:pt x="495" y="54571"/>
                </a:lnTo>
                <a:lnTo>
                  <a:pt x="0" y="56146"/>
                </a:lnTo>
                <a:lnTo>
                  <a:pt x="165" y="57658"/>
                </a:lnTo>
                <a:lnTo>
                  <a:pt x="36245" y="76809"/>
                </a:lnTo>
                <a:lnTo>
                  <a:pt x="44970" y="77152"/>
                </a:lnTo>
                <a:lnTo>
                  <a:pt x="47917" y="74650"/>
                </a:lnTo>
                <a:lnTo>
                  <a:pt x="48768" y="68249"/>
                </a:lnTo>
                <a:lnTo>
                  <a:pt x="46926" y="65430"/>
                </a:lnTo>
                <a:lnTo>
                  <a:pt x="43383" y="65405"/>
                </a:lnTo>
                <a:lnTo>
                  <a:pt x="29897" y="64095"/>
                </a:lnTo>
                <a:lnTo>
                  <a:pt x="20902" y="61777"/>
                </a:lnTo>
                <a:lnTo>
                  <a:pt x="15495" y="59123"/>
                </a:lnTo>
                <a:lnTo>
                  <a:pt x="12776" y="56807"/>
                </a:lnTo>
                <a:lnTo>
                  <a:pt x="48933" y="9893"/>
                </a:lnTo>
                <a:lnTo>
                  <a:pt x="51003" y="7239"/>
                </a:lnTo>
                <a:lnTo>
                  <a:pt x="50634" y="3619"/>
                </a:lnTo>
                <a:lnTo>
                  <a:pt x="45580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969859" y="8248103"/>
            <a:ext cx="37465" cy="39370"/>
          </a:xfrm>
          <a:custGeom>
            <a:avLst/>
            <a:gdLst/>
            <a:ahLst/>
            <a:cxnLst/>
            <a:rect l="l" t="t" r="r" b="b"/>
            <a:pathLst>
              <a:path w="37465" h="39370">
                <a:moveTo>
                  <a:pt x="19151" y="0"/>
                </a:moveTo>
                <a:lnTo>
                  <a:pt x="11894" y="2030"/>
                </a:lnTo>
                <a:lnTo>
                  <a:pt x="5870" y="6642"/>
                </a:lnTo>
                <a:lnTo>
                  <a:pt x="1699" y="13158"/>
                </a:lnTo>
                <a:lnTo>
                  <a:pt x="0" y="20904"/>
                </a:lnTo>
                <a:lnTo>
                  <a:pt x="1211" y="28460"/>
                </a:lnTo>
                <a:lnTo>
                  <a:pt x="4978" y="34445"/>
                </a:lnTo>
                <a:lnTo>
                  <a:pt x="10726" y="38263"/>
                </a:lnTo>
                <a:lnTo>
                  <a:pt x="17881" y="39319"/>
                </a:lnTo>
                <a:lnTo>
                  <a:pt x="25144" y="37290"/>
                </a:lnTo>
                <a:lnTo>
                  <a:pt x="31167" y="32683"/>
                </a:lnTo>
                <a:lnTo>
                  <a:pt x="35335" y="26171"/>
                </a:lnTo>
                <a:lnTo>
                  <a:pt x="37033" y="18427"/>
                </a:lnTo>
                <a:lnTo>
                  <a:pt x="35821" y="10865"/>
                </a:lnTo>
                <a:lnTo>
                  <a:pt x="32054" y="4879"/>
                </a:lnTo>
                <a:lnTo>
                  <a:pt x="26306" y="1061"/>
                </a:lnTo>
                <a:lnTo>
                  <a:pt x="19151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116557" y="8248103"/>
            <a:ext cx="37465" cy="39370"/>
          </a:xfrm>
          <a:custGeom>
            <a:avLst/>
            <a:gdLst/>
            <a:ahLst/>
            <a:cxnLst/>
            <a:rect l="l" t="t" r="r" b="b"/>
            <a:pathLst>
              <a:path w="37465" h="39370">
                <a:moveTo>
                  <a:pt x="19151" y="0"/>
                </a:moveTo>
                <a:lnTo>
                  <a:pt x="11894" y="2030"/>
                </a:lnTo>
                <a:lnTo>
                  <a:pt x="5870" y="6642"/>
                </a:lnTo>
                <a:lnTo>
                  <a:pt x="1699" y="13158"/>
                </a:lnTo>
                <a:lnTo>
                  <a:pt x="0" y="20904"/>
                </a:lnTo>
                <a:lnTo>
                  <a:pt x="1211" y="28460"/>
                </a:lnTo>
                <a:lnTo>
                  <a:pt x="4978" y="34445"/>
                </a:lnTo>
                <a:lnTo>
                  <a:pt x="10726" y="38263"/>
                </a:lnTo>
                <a:lnTo>
                  <a:pt x="17881" y="39319"/>
                </a:lnTo>
                <a:lnTo>
                  <a:pt x="25144" y="37290"/>
                </a:lnTo>
                <a:lnTo>
                  <a:pt x="31167" y="32683"/>
                </a:lnTo>
                <a:lnTo>
                  <a:pt x="35335" y="26171"/>
                </a:lnTo>
                <a:lnTo>
                  <a:pt x="37033" y="18427"/>
                </a:lnTo>
                <a:lnTo>
                  <a:pt x="35821" y="10865"/>
                </a:lnTo>
                <a:lnTo>
                  <a:pt x="32054" y="4879"/>
                </a:lnTo>
                <a:lnTo>
                  <a:pt x="26306" y="1061"/>
                </a:lnTo>
                <a:lnTo>
                  <a:pt x="19151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695400" y="8558085"/>
            <a:ext cx="605844" cy="4442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804016" y="7900933"/>
            <a:ext cx="520700" cy="608330"/>
          </a:xfrm>
          <a:custGeom>
            <a:avLst/>
            <a:gdLst/>
            <a:ahLst/>
            <a:cxnLst/>
            <a:rect l="l" t="t" r="r" b="b"/>
            <a:pathLst>
              <a:path w="520700" h="608329">
                <a:moveTo>
                  <a:pt x="315425" y="0"/>
                </a:moveTo>
                <a:lnTo>
                  <a:pt x="275783" y="1326"/>
                </a:lnTo>
                <a:lnTo>
                  <a:pt x="235954" y="8720"/>
                </a:lnTo>
                <a:lnTo>
                  <a:pt x="196828" y="22138"/>
                </a:lnTo>
                <a:lnTo>
                  <a:pt x="159296" y="41538"/>
                </a:lnTo>
                <a:lnTo>
                  <a:pt x="124249" y="66877"/>
                </a:lnTo>
                <a:lnTo>
                  <a:pt x="92576" y="98110"/>
                </a:lnTo>
                <a:lnTo>
                  <a:pt x="68523" y="131165"/>
                </a:lnTo>
                <a:lnTo>
                  <a:pt x="47862" y="170231"/>
                </a:lnTo>
                <a:lnTo>
                  <a:pt x="30724" y="213935"/>
                </a:lnTo>
                <a:lnTo>
                  <a:pt x="17239" y="260904"/>
                </a:lnTo>
                <a:lnTo>
                  <a:pt x="7537" y="309761"/>
                </a:lnTo>
                <a:lnTo>
                  <a:pt x="1747" y="359135"/>
                </a:lnTo>
                <a:lnTo>
                  <a:pt x="0" y="407649"/>
                </a:lnTo>
                <a:lnTo>
                  <a:pt x="2424" y="453931"/>
                </a:lnTo>
                <a:lnTo>
                  <a:pt x="9151" y="496605"/>
                </a:lnTo>
                <a:lnTo>
                  <a:pt x="20311" y="534298"/>
                </a:lnTo>
                <a:lnTo>
                  <a:pt x="56445" y="589244"/>
                </a:lnTo>
                <a:lnTo>
                  <a:pt x="111867" y="607774"/>
                </a:lnTo>
                <a:lnTo>
                  <a:pt x="100685" y="576952"/>
                </a:lnTo>
                <a:lnTo>
                  <a:pt x="90628" y="546630"/>
                </a:lnTo>
                <a:lnTo>
                  <a:pt x="83726" y="515327"/>
                </a:lnTo>
                <a:lnTo>
                  <a:pt x="82010" y="481562"/>
                </a:lnTo>
                <a:lnTo>
                  <a:pt x="86324" y="431421"/>
                </a:lnTo>
                <a:lnTo>
                  <a:pt x="95757" y="383520"/>
                </a:lnTo>
                <a:lnTo>
                  <a:pt x="111671" y="340020"/>
                </a:lnTo>
                <a:lnTo>
                  <a:pt x="135429" y="303081"/>
                </a:lnTo>
                <a:lnTo>
                  <a:pt x="168394" y="274865"/>
                </a:lnTo>
                <a:lnTo>
                  <a:pt x="211931" y="257534"/>
                </a:lnTo>
                <a:lnTo>
                  <a:pt x="243523" y="250102"/>
                </a:lnTo>
                <a:lnTo>
                  <a:pt x="273788" y="241674"/>
                </a:lnTo>
                <a:lnTo>
                  <a:pt x="333825" y="216462"/>
                </a:lnTo>
                <a:lnTo>
                  <a:pt x="351885" y="205400"/>
                </a:lnTo>
                <a:lnTo>
                  <a:pt x="519037" y="205400"/>
                </a:lnTo>
                <a:lnTo>
                  <a:pt x="512908" y="164239"/>
                </a:lnTo>
                <a:lnTo>
                  <a:pt x="499502" y="121883"/>
                </a:lnTo>
                <a:lnTo>
                  <a:pt x="479676" y="85896"/>
                </a:lnTo>
                <a:lnTo>
                  <a:pt x="454322" y="56236"/>
                </a:lnTo>
                <a:lnTo>
                  <a:pt x="390589" y="15723"/>
                </a:lnTo>
                <a:lnTo>
                  <a:pt x="353991" y="4784"/>
                </a:lnTo>
                <a:lnTo>
                  <a:pt x="315425" y="0"/>
                </a:lnTo>
                <a:close/>
              </a:path>
              <a:path w="520700" h="608329">
                <a:moveTo>
                  <a:pt x="519037" y="205400"/>
                </a:moveTo>
                <a:lnTo>
                  <a:pt x="351885" y="205400"/>
                </a:lnTo>
                <a:lnTo>
                  <a:pt x="343287" y="213198"/>
                </a:lnTo>
                <a:lnTo>
                  <a:pt x="372999" y="243153"/>
                </a:lnTo>
                <a:lnTo>
                  <a:pt x="403791" y="281540"/>
                </a:lnTo>
                <a:lnTo>
                  <a:pt x="439644" y="309578"/>
                </a:lnTo>
                <a:lnTo>
                  <a:pt x="484536" y="308486"/>
                </a:lnTo>
                <a:lnTo>
                  <a:pt x="510874" y="282313"/>
                </a:lnTo>
                <a:lnTo>
                  <a:pt x="520244" y="242587"/>
                </a:lnTo>
                <a:lnTo>
                  <a:pt x="519037" y="20540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192218" y="7838480"/>
            <a:ext cx="255270" cy="270510"/>
          </a:xfrm>
          <a:custGeom>
            <a:avLst/>
            <a:gdLst/>
            <a:ahLst/>
            <a:cxnLst/>
            <a:rect l="l" t="t" r="r" b="b"/>
            <a:pathLst>
              <a:path w="255270" h="270509">
                <a:moveTo>
                  <a:pt x="112105" y="0"/>
                </a:moveTo>
                <a:lnTo>
                  <a:pt x="41173" y="31106"/>
                </a:lnTo>
                <a:lnTo>
                  <a:pt x="13839" y="70172"/>
                </a:lnTo>
                <a:lnTo>
                  <a:pt x="633" y="116707"/>
                </a:lnTo>
                <a:lnTo>
                  <a:pt x="0" y="164725"/>
                </a:lnTo>
                <a:lnTo>
                  <a:pt x="10381" y="208239"/>
                </a:lnTo>
                <a:lnTo>
                  <a:pt x="36539" y="241610"/>
                </a:lnTo>
                <a:lnTo>
                  <a:pt x="78894" y="262830"/>
                </a:lnTo>
                <a:lnTo>
                  <a:pt x="128936" y="270253"/>
                </a:lnTo>
                <a:lnTo>
                  <a:pt x="178158" y="262239"/>
                </a:lnTo>
                <a:lnTo>
                  <a:pt x="218051" y="237144"/>
                </a:lnTo>
                <a:lnTo>
                  <a:pt x="241003" y="202560"/>
                </a:lnTo>
                <a:lnTo>
                  <a:pt x="253392" y="161363"/>
                </a:lnTo>
                <a:lnTo>
                  <a:pt x="254893" y="118346"/>
                </a:lnTo>
                <a:lnTo>
                  <a:pt x="245181" y="78301"/>
                </a:lnTo>
                <a:lnTo>
                  <a:pt x="223931" y="46022"/>
                </a:lnTo>
                <a:lnTo>
                  <a:pt x="199750" y="29626"/>
                </a:lnTo>
                <a:lnTo>
                  <a:pt x="197058" y="27048"/>
                </a:lnTo>
                <a:lnTo>
                  <a:pt x="194416" y="24457"/>
                </a:lnTo>
                <a:lnTo>
                  <a:pt x="191508" y="21879"/>
                </a:lnTo>
                <a:lnTo>
                  <a:pt x="168868" y="8080"/>
                </a:lnTo>
                <a:lnTo>
                  <a:pt x="141365" y="824"/>
                </a:lnTo>
                <a:lnTo>
                  <a:pt x="112105" y="0"/>
                </a:lnTo>
                <a:close/>
              </a:path>
            </a:pathLst>
          </a:custGeom>
          <a:solidFill>
            <a:srgbClr val="4106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5480050" y="2168918"/>
            <a:ext cx="268859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65">
                <a:latin typeface="Trebuchet MS"/>
                <a:cs typeface="Trebuchet MS"/>
              </a:rPr>
              <a:t>RECOMIENDA: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055950" y="2993339"/>
            <a:ext cx="599440" cy="601980"/>
          </a:xfrm>
          <a:custGeom>
            <a:avLst/>
            <a:gdLst/>
            <a:ahLst/>
            <a:cxnLst/>
            <a:rect l="l" t="t" r="r" b="b"/>
            <a:pathLst>
              <a:path w="599439" h="601979">
                <a:moveTo>
                  <a:pt x="357670" y="601814"/>
                </a:moveTo>
                <a:lnTo>
                  <a:pt x="241579" y="601814"/>
                </a:lnTo>
                <a:lnTo>
                  <a:pt x="0" y="0"/>
                </a:lnTo>
                <a:lnTo>
                  <a:pt x="145110" y="0"/>
                </a:lnTo>
                <a:lnTo>
                  <a:pt x="301332" y="420839"/>
                </a:lnTo>
                <a:lnTo>
                  <a:pt x="457542" y="0"/>
                </a:lnTo>
                <a:lnTo>
                  <a:pt x="599249" y="0"/>
                </a:lnTo>
                <a:lnTo>
                  <a:pt x="357670" y="601814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53358" y="2993339"/>
            <a:ext cx="132080" cy="598170"/>
          </a:xfrm>
          <a:custGeom>
            <a:avLst/>
            <a:gdLst/>
            <a:ahLst/>
            <a:cxnLst/>
            <a:rect l="l" t="t" r="r" b="b"/>
            <a:pathLst>
              <a:path w="132079" h="598170">
                <a:moveTo>
                  <a:pt x="0" y="0"/>
                </a:moveTo>
                <a:lnTo>
                  <a:pt x="131457" y="0"/>
                </a:lnTo>
                <a:lnTo>
                  <a:pt x="131457" y="597547"/>
                </a:lnTo>
                <a:lnTo>
                  <a:pt x="0" y="59754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034205" y="2993339"/>
            <a:ext cx="551180" cy="598170"/>
          </a:xfrm>
          <a:custGeom>
            <a:avLst/>
            <a:gdLst/>
            <a:ahLst/>
            <a:cxnLst/>
            <a:rect l="l" t="t" r="r" b="b"/>
            <a:pathLst>
              <a:path w="551179" h="598170">
                <a:moveTo>
                  <a:pt x="527545" y="416572"/>
                </a:moveTo>
                <a:lnTo>
                  <a:pt x="499694" y="467579"/>
                </a:lnTo>
                <a:lnTo>
                  <a:pt x="462241" y="511327"/>
                </a:lnTo>
                <a:lnTo>
                  <a:pt x="415932" y="547179"/>
                </a:lnTo>
                <a:lnTo>
                  <a:pt x="361518" y="574497"/>
                </a:lnTo>
                <a:lnTo>
                  <a:pt x="300153" y="591785"/>
                </a:lnTo>
                <a:lnTo>
                  <a:pt x="233044" y="597547"/>
                </a:lnTo>
                <a:lnTo>
                  <a:pt x="0" y="597547"/>
                </a:lnTo>
                <a:lnTo>
                  <a:pt x="0" y="0"/>
                </a:lnTo>
                <a:lnTo>
                  <a:pt x="233044" y="0"/>
                </a:lnTo>
                <a:lnTo>
                  <a:pt x="300153" y="5656"/>
                </a:lnTo>
                <a:lnTo>
                  <a:pt x="361518" y="22618"/>
                </a:lnTo>
                <a:lnTo>
                  <a:pt x="415932" y="49620"/>
                </a:lnTo>
                <a:lnTo>
                  <a:pt x="462241" y="85356"/>
                </a:lnTo>
                <a:lnTo>
                  <a:pt x="499694" y="129005"/>
                </a:lnTo>
                <a:lnTo>
                  <a:pt x="527545" y="179692"/>
                </a:lnTo>
                <a:lnTo>
                  <a:pt x="544833" y="236140"/>
                </a:lnTo>
                <a:lnTo>
                  <a:pt x="550595" y="297065"/>
                </a:lnTo>
                <a:lnTo>
                  <a:pt x="550595" y="298767"/>
                </a:lnTo>
                <a:lnTo>
                  <a:pt x="549155" y="329826"/>
                </a:lnTo>
                <a:lnTo>
                  <a:pt x="544833" y="359813"/>
                </a:lnTo>
                <a:lnTo>
                  <a:pt x="537629" y="388728"/>
                </a:lnTo>
                <a:lnTo>
                  <a:pt x="527545" y="416572"/>
                </a:lnTo>
                <a:close/>
              </a:path>
            </a:pathLst>
          </a:custGeom>
          <a:ln w="25399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165663" y="3111995"/>
            <a:ext cx="281940" cy="360680"/>
          </a:xfrm>
          <a:custGeom>
            <a:avLst/>
            <a:gdLst/>
            <a:ahLst/>
            <a:cxnLst/>
            <a:rect l="l" t="t" r="r" b="b"/>
            <a:pathLst>
              <a:path w="281939" h="360679">
                <a:moveTo>
                  <a:pt x="281698" y="180111"/>
                </a:moveTo>
                <a:lnTo>
                  <a:pt x="274256" y="124574"/>
                </a:lnTo>
                <a:lnTo>
                  <a:pt x="252671" y="76612"/>
                </a:lnTo>
                <a:lnTo>
                  <a:pt x="219407" y="39077"/>
                </a:lnTo>
                <a:lnTo>
                  <a:pt x="174993" y="13220"/>
                </a:lnTo>
                <a:lnTo>
                  <a:pt x="121220" y="828"/>
                </a:lnTo>
                <a:lnTo>
                  <a:pt x="101587" y="0"/>
                </a:lnTo>
                <a:lnTo>
                  <a:pt x="0" y="0"/>
                </a:lnTo>
                <a:lnTo>
                  <a:pt x="0" y="360235"/>
                </a:lnTo>
                <a:lnTo>
                  <a:pt x="101587" y="360235"/>
                </a:lnTo>
                <a:lnTo>
                  <a:pt x="140000" y="357028"/>
                </a:lnTo>
                <a:lnTo>
                  <a:pt x="191026" y="340327"/>
                </a:lnTo>
                <a:lnTo>
                  <a:pt x="231762" y="310718"/>
                </a:lnTo>
                <a:lnTo>
                  <a:pt x="261207" y="270068"/>
                </a:lnTo>
                <a:lnTo>
                  <a:pt x="278391" y="220027"/>
                </a:lnTo>
                <a:lnTo>
                  <a:pt x="281698" y="181825"/>
                </a:lnTo>
                <a:lnTo>
                  <a:pt x="281698" y="180111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4689043" y="2980639"/>
          <a:ext cx="476884" cy="623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39"/>
                <a:gridCol w="308610"/>
              </a:tblGrid>
              <a:tr h="1169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70BB"/>
                      </a:solidFill>
                      <a:prstDash val="solid"/>
                    </a:lnL>
                    <a:lnR w="28575">
                      <a:solidFill>
                        <a:srgbClr val="0070BB"/>
                      </a:solidFill>
                      <a:prstDash val="solid"/>
                    </a:lnR>
                    <a:lnT w="28575">
                      <a:solidFill>
                        <a:srgbClr val="0070BB"/>
                      </a:solidFill>
                      <a:prstDash val="solid"/>
                    </a:lnT>
                    <a:solidFill>
                      <a:srgbClr val="0D70B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12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70BB"/>
                      </a:solidFill>
                      <a:prstDash val="solid"/>
                    </a:lnL>
                    <a:lnR w="28575">
                      <a:solidFill>
                        <a:srgbClr val="0070BB"/>
                      </a:solidFill>
                      <a:prstDash val="solid"/>
                    </a:lnR>
                    <a:solidFill>
                      <a:srgbClr val="0D70B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70BB"/>
                      </a:solidFill>
                      <a:prstDash val="solid"/>
                    </a:lnL>
                    <a:lnT w="28575">
                      <a:solidFill>
                        <a:srgbClr val="0070BB"/>
                      </a:solidFill>
                      <a:prstDash val="solid"/>
                    </a:lnT>
                    <a:lnB w="28575">
                      <a:solidFill>
                        <a:srgbClr val="0070BB"/>
                      </a:solidFill>
                      <a:prstDash val="solid"/>
                    </a:lnB>
                    <a:solidFill>
                      <a:srgbClr val="0D70B9"/>
                    </a:solidFill>
                  </a:tcPr>
                </a:tc>
              </a:tr>
              <a:tr h="11694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70BB"/>
                      </a:solidFill>
                      <a:prstDash val="solid"/>
                    </a:lnL>
                    <a:lnR w="28575">
                      <a:solidFill>
                        <a:srgbClr val="0070BB"/>
                      </a:solidFill>
                      <a:prstDash val="solid"/>
                    </a:lnR>
                    <a:solidFill>
                      <a:srgbClr val="0D70B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54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70BB"/>
                      </a:solidFill>
                      <a:prstDash val="solid"/>
                    </a:lnL>
                    <a:lnR w="28575">
                      <a:solidFill>
                        <a:srgbClr val="0070BB"/>
                      </a:solidFill>
                      <a:prstDash val="solid"/>
                    </a:lnR>
                    <a:lnB w="28575">
                      <a:solidFill>
                        <a:srgbClr val="0070BB"/>
                      </a:solidFill>
                      <a:prstDash val="solid"/>
                    </a:lnB>
                    <a:solidFill>
                      <a:srgbClr val="0D70B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70BB"/>
                      </a:solidFill>
                      <a:prstDash val="solid"/>
                    </a:lnL>
                    <a:lnT w="28575">
                      <a:solidFill>
                        <a:srgbClr val="0070BB"/>
                      </a:solidFill>
                      <a:prstDash val="solid"/>
                    </a:lnT>
                    <a:lnB w="28575">
                      <a:solidFill>
                        <a:srgbClr val="0070BB"/>
                      </a:solidFill>
                      <a:prstDash val="solid"/>
                    </a:lnB>
                    <a:solidFill>
                      <a:srgbClr val="0D70B9"/>
                    </a:solidFill>
                  </a:tcPr>
                </a:tc>
              </a:tr>
              <a:tr h="11694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70BB"/>
                      </a:solidFill>
                      <a:prstDash val="solid"/>
                    </a:lnL>
                    <a:lnR w="28575">
                      <a:solidFill>
                        <a:srgbClr val="0070BB"/>
                      </a:solidFill>
                      <a:prstDash val="solid"/>
                    </a:lnR>
                    <a:lnT w="28575">
                      <a:solidFill>
                        <a:srgbClr val="0070BB"/>
                      </a:solidFill>
                      <a:prstDash val="solid"/>
                    </a:lnT>
                    <a:lnB w="28575">
                      <a:solidFill>
                        <a:srgbClr val="0070BB"/>
                      </a:solidFill>
                      <a:prstDash val="solid"/>
                    </a:lnB>
                    <a:solidFill>
                      <a:srgbClr val="0D70B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4" name="object 94"/>
          <p:cNvSpPr/>
          <p:nvPr/>
        </p:nvSpPr>
        <p:spPr>
          <a:xfrm>
            <a:off x="5247208" y="2983102"/>
            <a:ext cx="635635" cy="618490"/>
          </a:xfrm>
          <a:custGeom>
            <a:avLst/>
            <a:gdLst/>
            <a:ahLst/>
            <a:cxnLst/>
            <a:rect l="l" t="t" r="r" b="b"/>
            <a:pathLst>
              <a:path w="635635" h="618489">
                <a:moveTo>
                  <a:pt x="611200" y="428942"/>
                </a:moveTo>
                <a:lnTo>
                  <a:pt x="582709" y="481445"/>
                </a:lnTo>
                <a:lnTo>
                  <a:pt x="545045" y="527100"/>
                </a:lnTo>
                <a:lnTo>
                  <a:pt x="498730" y="564881"/>
                </a:lnTo>
                <a:lnTo>
                  <a:pt x="444309" y="593699"/>
                </a:lnTo>
                <a:lnTo>
                  <a:pt x="383171" y="611941"/>
                </a:lnTo>
                <a:lnTo>
                  <a:pt x="316699" y="618020"/>
                </a:lnTo>
                <a:lnTo>
                  <a:pt x="282817" y="616500"/>
                </a:lnTo>
                <a:lnTo>
                  <a:pt x="219219" y="604341"/>
                </a:lnTo>
                <a:lnTo>
                  <a:pt x="161467" y="580463"/>
                </a:lnTo>
                <a:lnTo>
                  <a:pt x="111317" y="547600"/>
                </a:lnTo>
                <a:lnTo>
                  <a:pt x="69250" y="506359"/>
                </a:lnTo>
                <a:lnTo>
                  <a:pt x="36380" y="457700"/>
                </a:lnTo>
                <a:lnTo>
                  <a:pt x="13196" y="402186"/>
                </a:lnTo>
                <a:lnTo>
                  <a:pt x="1465" y="342218"/>
                </a:lnTo>
                <a:lnTo>
                  <a:pt x="0" y="310718"/>
                </a:lnTo>
                <a:lnTo>
                  <a:pt x="0" y="309003"/>
                </a:lnTo>
                <a:lnTo>
                  <a:pt x="5973" y="247010"/>
                </a:lnTo>
                <a:lnTo>
                  <a:pt x="23901" y="189064"/>
                </a:lnTo>
                <a:lnTo>
                  <a:pt x="52387" y="136575"/>
                </a:lnTo>
                <a:lnTo>
                  <a:pt x="90055" y="90906"/>
                </a:lnTo>
                <a:lnTo>
                  <a:pt x="136364" y="53132"/>
                </a:lnTo>
                <a:lnTo>
                  <a:pt x="190779" y="24320"/>
                </a:lnTo>
                <a:lnTo>
                  <a:pt x="251918" y="6078"/>
                </a:lnTo>
                <a:lnTo>
                  <a:pt x="318401" y="0"/>
                </a:lnTo>
                <a:lnTo>
                  <a:pt x="352282" y="1519"/>
                </a:lnTo>
                <a:lnTo>
                  <a:pt x="415876" y="13678"/>
                </a:lnTo>
                <a:lnTo>
                  <a:pt x="473628" y="37552"/>
                </a:lnTo>
                <a:lnTo>
                  <a:pt x="523782" y="70417"/>
                </a:lnTo>
                <a:lnTo>
                  <a:pt x="565849" y="111662"/>
                </a:lnTo>
                <a:lnTo>
                  <a:pt x="598715" y="160321"/>
                </a:lnTo>
                <a:lnTo>
                  <a:pt x="621899" y="215831"/>
                </a:lnTo>
                <a:lnTo>
                  <a:pt x="633634" y="275797"/>
                </a:lnTo>
                <a:lnTo>
                  <a:pt x="635101" y="307301"/>
                </a:lnTo>
                <a:lnTo>
                  <a:pt x="635101" y="309003"/>
                </a:lnTo>
                <a:lnTo>
                  <a:pt x="633606" y="340510"/>
                </a:lnTo>
                <a:lnTo>
                  <a:pt x="629123" y="371001"/>
                </a:lnTo>
                <a:lnTo>
                  <a:pt x="621653" y="400479"/>
                </a:lnTo>
                <a:lnTo>
                  <a:pt x="611200" y="428942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384647" y="3104311"/>
            <a:ext cx="360680" cy="375920"/>
          </a:xfrm>
          <a:custGeom>
            <a:avLst/>
            <a:gdLst/>
            <a:ahLst/>
            <a:cxnLst/>
            <a:rect l="l" t="t" r="r" b="b"/>
            <a:pathLst>
              <a:path w="360679" h="375920">
                <a:moveTo>
                  <a:pt x="360235" y="187794"/>
                </a:moveTo>
                <a:lnTo>
                  <a:pt x="352788" y="132582"/>
                </a:lnTo>
                <a:lnTo>
                  <a:pt x="330985" y="83229"/>
                </a:lnTo>
                <a:lnTo>
                  <a:pt x="296710" y="43344"/>
                </a:lnTo>
                <a:lnTo>
                  <a:pt x="251815" y="14935"/>
                </a:lnTo>
                <a:lnTo>
                  <a:pt x="198512" y="935"/>
                </a:lnTo>
                <a:lnTo>
                  <a:pt x="179260" y="0"/>
                </a:lnTo>
                <a:lnTo>
                  <a:pt x="159648" y="907"/>
                </a:lnTo>
                <a:lnTo>
                  <a:pt x="106273" y="14516"/>
                </a:lnTo>
                <a:lnTo>
                  <a:pt x="62246" y="42526"/>
                </a:lnTo>
                <a:lnTo>
                  <a:pt x="29014" y="82272"/>
                </a:lnTo>
                <a:lnTo>
                  <a:pt x="7431" y="131114"/>
                </a:lnTo>
                <a:lnTo>
                  <a:pt x="0" y="186093"/>
                </a:lnTo>
                <a:lnTo>
                  <a:pt x="0" y="187794"/>
                </a:lnTo>
                <a:lnTo>
                  <a:pt x="7431" y="243025"/>
                </a:lnTo>
                <a:lnTo>
                  <a:pt x="29232" y="292373"/>
                </a:lnTo>
                <a:lnTo>
                  <a:pt x="63484" y="332252"/>
                </a:lnTo>
                <a:lnTo>
                  <a:pt x="107975" y="360654"/>
                </a:lnTo>
                <a:lnTo>
                  <a:pt x="161349" y="374668"/>
                </a:lnTo>
                <a:lnTo>
                  <a:pt x="180962" y="375602"/>
                </a:lnTo>
                <a:lnTo>
                  <a:pt x="200221" y="374695"/>
                </a:lnTo>
                <a:lnTo>
                  <a:pt x="253530" y="361086"/>
                </a:lnTo>
                <a:lnTo>
                  <a:pt x="297937" y="333075"/>
                </a:lnTo>
                <a:lnTo>
                  <a:pt x="331196" y="293328"/>
                </a:lnTo>
                <a:lnTo>
                  <a:pt x="352788" y="244485"/>
                </a:lnTo>
                <a:lnTo>
                  <a:pt x="360235" y="189509"/>
                </a:lnTo>
                <a:lnTo>
                  <a:pt x="360235" y="187794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999251" y="2993339"/>
            <a:ext cx="429895" cy="598170"/>
          </a:xfrm>
          <a:custGeom>
            <a:avLst/>
            <a:gdLst/>
            <a:ahLst/>
            <a:cxnLst/>
            <a:rect l="l" t="t" r="r" b="b"/>
            <a:pathLst>
              <a:path w="429895" h="598170">
                <a:moveTo>
                  <a:pt x="0" y="597547"/>
                </a:moveTo>
                <a:lnTo>
                  <a:pt x="0" y="0"/>
                </a:lnTo>
                <a:lnTo>
                  <a:pt x="131457" y="0"/>
                </a:lnTo>
                <a:lnTo>
                  <a:pt x="131457" y="478891"/>
                </a:lnTo>
                <a:lnTo>
                  <a:pt x="429374" y="478891"/>
                </a:lnTo>
                <a:lnTo>
                  <a:pt x="429374" y="597547"/>
                </a:lnTo>
                <a:lnTo>
                  <a:pt x="0" y="597547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527634" y="2993339"/>
            <a:ext cx="429895" cy="598170"/>
          </a:xfrm>
          <a:custGeom>
            <a:avLst/>
            <a:gdLst/>
            <a:ahLst/>
            <a:cxnLst/>
            <a:rect l="l" t="t" r="r" b="b"/>
            <a:pathLst>
              <a:path w="429895" h="598170">
                <a:moveTo>
                  <a:pt x="0" y="597547"/>
                </a:moveTo>
                <a:lnTo>
                  <a:pt x="0" y="0"/>
                </a:lnTo>
                <a:lnTo>
                  <a:pt x="131457" y="0"/>
                </a:lnTo>
                <a:lnTo>
                  <a:pt x="131457" y="478891"/>
                </a:lnTo>
                <a:lnTo>
                  <a:pt x="429374" y="478891"/>
                </a:lnTo>
                <a:lnTo>
                  <a:pt x="429374" y="597547"/>
                </a:lnTo>
                <a:lnTo>
                  <a:pt x="0" y="597547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004811" y="2989072"/>
            <a:ext cx="633730" cy="601980"/>
          </a:xfrm>
          <a:custGeom>
            <a:avLst/>
            <a:gdLst/>
            <a:ahLst/>
            <a:cxnLst/>
            <a:rect l="l" t="t" r="r" b="b"/>
            <a:pathLst>
              <a:path w="633729" h="601979">
                <a:moveTo>
                  <a:pt x="495960" y="601814"/>
                </a:moveTo>
                <a:lnTo>
                  <a:pt x="441325" y="467791"/>
                </a:lnTo>
                <a:lnTo>
                  <a:pt x="188658" y="467791"/>
                </a:lnTo>
                <a:lnTo>
                  <a:pt x="134023" y="601814"/>
                </a:lnTo>
                <a:lnTo>
                  <a:pt x="0" y="601814"/>
                </a:lnTo>
                <a:lnTo>
                  <a:pt x="256082" y="0"/>
                </a:lnTo>
                <a:lnTo>
                  <a:pt x="377304" y="0"/>
                </a:lnTo>
                <a:lnTo>
                  <a:pt x="633387" y="601814"/>
                </a:lnTo>
                <a:lnTo>
                  <a:pt x="495960" y="601814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240409" y="3146996"/>
            <a:ext cx="159385" cy="194310"/>
          </a:xfrm>
          <a:custGeom>
            <a:avLst/>
            <a:gdLst/>
            <a:ahLst/>
            <a:cxnLst/>
            <a:rect l="l" t="t" r="r" b="b"/>
            <a:pathLst>
              <a:path w="159384" h="194310">
                <a:moveTo>
                  <a:pt x="79400" y="0"/>
                </a:moveTo>
                <a:lnTo>
                  <a:pt x="0" y="193776"/>
                </a:lnTo>
                <a:lnTo>
                  <a:pt x="158788" y="193776"/>
                </a:lnTo>
                <a:lnTo>
                  <a:pt x="79400" y="0"/>
                </a:lnTo>
                <a:close/>
              </a:path>
            </a:pathLst>
          </a:custGeom>
          <a:ln w="25399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730401" y="2993339"/>
            <a:ext cx="597535" cy="598170"/>
          </a:xfrm>
          <a:custGeom>
            <a:avLst/>
            <a:gdLst/>
            <a:ahLst/>
            <a:cxnLst/>
            <a:rect l="l" t="t" r="r" b="b"/>
            <a:pathLst>
              <a:path w="597534" h="598170">
                <a:moveTo>
                  <a:pt x="467779" y="597547"/>
                </a:moveTo>
                <a:lnTo>
                  <a:pt x="467779" y="207441"/>
                </a:lnTo>
                <a:lnTo>
                  <a:pt x="299618" y="462673"/>
                </a:lnTo>
                <a:lnTo>
                  <a:pt x="296202" y="462673"/>
                </a:lnTo>
                <a:lnTo>
                  <a:pt x="129743" y="209994"/>
                </a:lnTo>
                <a:lnTo>
                  <a:pt x="129743" y="597547"/>
                </a:lnTo>
                <a:lnTo>
                  <a:pt x="0" y="597547"/>
                </a:lnTo>
                <a:lnTo>
                  <a:pt x="0" y="0"/>
                </a:lnTo>
                <a:lnTo>
                  <a:pt x="141693" y="0"/>
                </a:lnTo>
                <a:lnTo>
                  <a:pt x="298754" y="252679"/>
                </a:lnTo>
                <a:lnTo>
                  <a:pt x="455841" y="0"/>
                </a:lnTo>
                <a:lnTo>
                  <a:pt x="597534" y="0"/>
                </a:lnTo>
                <a:lnTo>
                  <a:pt x="597534" y="597547"/>
                </a:lnTo>
                <a:lnTo>
                  <a:pt x="467779" y="597547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420125" y="2989072"/>
            <a:ext cx="633730" cy="601980"/>
          </a:xfrm>
          <a:custGeom>
            <a:avLst/>
            <a:gdLst/>
            <a:ahLst/>
            <a:cxnLst/>
            <a:rect l="l" t="t" r="r" b="b"/>
            <a:pathLst>
              <a:path w="633729" h="601979">
                <a:moveTo>
                  <a:pt x="495960" y="601814"/>
                </a:moveTo>
                <a:lnTo>
                  <a:pt x="441325" y="467791"/>
                </a:lnTo>
                <a:lnTo>
                  <a:pt x="188658" y="467791"/>
                </a:lnTo>
                <a:lnTo>
                  <a:pt x="134023" y="601814"/>
                </a:lnTo>
                <a:lnTo>
                  <a:pt x="0" y="601814"/>
                </a:lnTo>
                <a:lnTo>
                  <a:pt x="256082" y="0"/>
                </a:lnTo>
                <a:lnTo>
                  <a:pt x="377304" y="0"/>
                </a:lnTo>
                <a:lnTo>
                  <a:pt x="633387" y="601814"/>
                </a:lnTo>
                <a:lnTo>
                  <a:pt x="495960" y="601814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655722" y="3146996"/>
            <a:ext cx="159385" cy="194310"/>
          </a:xfrm>
          <a:custGeom>
            <a:avLst/>
            <a:gdLst/>
            <a:ahLst/>
            <a:cxnLst/>
            <a:rect l="l" t="t" r="r" b="b"/>
            <a:pathLst>
              <a:path w="159384" h="194310">
                <a:moveTo>
                  <a:pt x="79400" y="0"/>
                </a:moveTo>
                <a:lnTo>
                  <a:pt x="0" y="193776"/>
                </a:lnTo>
                <a:lnTo>
                  <a:pt x="158788" y="193776"/>
                </a:lnTo>
                <a:lnTo>
                  <a:pt x="79400" y="0"/>
                </a:lnTo>
                <a:close/>
              </a:path>
            </a:pathLst>
          </a:custGeom>
          <a:ln w="25399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145701" y="2993339"/>
            <a:ext cx="551180" cy="598170"/>
          </a:xfrm>
          <a:custGeom>
            <a:avLst/>
            <a:gdLst/>
            <a:ahLst/>
            <a:cxnLst/>
            <a:rect l="l" t="t" r="r" b="b"/>
            <a:pathLst>
              <a:path w="551179" h="598170">
                <a:moveTo>
                  <a:pt x="527532" y="416572"/>
                </a:moveTo>
                <a:lnTo>
                  <a:pt x="499686" y="467579"/>
                </a:lnTo>
                <a:lnTo>
                  <a:pt x="462229" y="511327"/>
                </a:lnTo>
                <a:lnTo>
                  <a:pt x="415925" y="547179"/>
                </a:lnTo>
                <a:lnTo>
                  <a:pt x="361505" y="574497"/>
                </a:lnTo>
                <a:lnTo>
                  <a:pt x="300147" y="591785"/>
                </a:lnTo>
                <a:lnTo>
                  <a:pt x="233045" y="597547"/>
                </a:lnTo>
                <a:lnTo>
                  <a:pt x="0" y="597547"/>
                </a:lnTo>
                <a:lnTo>
                  <a:pt x="0" y="0"/>
                </a:lnTo>
                <a:lnTo>
                  <a:pt x="233045" y="0"/>
                </a:lnTo>
                <a:lnTo>
                  <a:pt x="300147" y="5656"/>
                </a:lnTo>
                <a:lnTo>
                  <a:pt x="361505" y="22618"/>
                </a:lnTo>
                <a:lnTo>
                  <a:pt x="415925" y="49620"/>
                </a:lnTo>
                <a:lnTo>
                  <a:pt x="462229" y="85356"/>
                </a:lnTo>
                <a:lnTo>
                  <a:pt x="499686" y="129005"/>
                </a:lnTo>
                <a:lnTo>
                  <a:pt x="527532" y="179692"/>
                </a:lnTo>
                <a:lnTo>
                  <a:pt x="544820" y="236140"/>
                </a:lnTo>
                <a:lnTo>
                  <a:pt x="550583" y="297065"/>
                </a:lnTo>
                <a:lnTo>
                  <a:pt x="550583" y="298767"/>
                </a:lnTo>
                <a:lnTo>
                  <a:pt x="549142" y="329826"/>
                </a:lnTo>
                <a:lnTo>
                  <a:pt x="544820" y="359813"/>
                </a:lnTo>
                <a:lnTo>
                  <a:pt x="537617" y="388728"/>
                </a:lnTo>
                <a:lnTo>
                  <a:pt x="527532" y="416572"/>
                </a:lnTo>
                <a:close/>
              </a:path>
            </a:pathLst>
          </a:custGeom>
          <a:ln w="25399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277159" y="3111995"/>
            <a:ext cx="281940" cy="360680"/>
          </a:xfrm>
          <a:custGeom>
            <a:avLst/>
            <a:gdLst/>
            <a:ahLst/>
            <a:cxnLst/>
            <a:rect l="l" t="t" r="r" b="b"/>
            <a:pathLst>
              <a:path w="281940" h="360679">
                <a:moveTo>
                  <a:pt x="281686" y="180111"/>
                </a:moveTo>
                <a:lnTo>
                  <a:pt x="274249" y="124574"/>
                </a:lnTo>
                <a:lnTo>
                  <a:pt x="252671" y="76612"/>
                </a:lnTo>
                <a:lnTo>
                  <a:pt x="219400" y="39077"/>
                </a:lnTo>
                <a:lnTo>
                  <a:pt x="174993" y="13220"/>
                </a:lnTo>
                <a:lnTo>
                  <a:pt x="121213" y="828"/>
                </a:lnTo>
                <a:lnTo>
                  <a:pt x="101587" y="0"/>
                </a:lnTo>
                <a:lnTo>
                  <a:pt x="0" y="0"/>
                </a:lnTo>
                <a:lnTo>
                  <a:pt x="0" y="360235"/>
                </a:lnTo>
                <a:lnTo>
                  <a:pt x="101587" y="360235"/>
                </a:lnTo>
                <a:lnTo>
                  <a:pt x="139990" y="357028"/>
                </a:lnTo>
                <a:lnTo>
                  <a:pt x="191019" y="340327"/>
                </a:lnTo>
                <a:lnTo>
                  <a:pt x="231762" y="310718"/>
                </a:lnTo>
                <a:lnTo>
                  <a:pt x="261207" y="270068"/>
                </a:lnTo>
                <a:lnTo>
                  <a:pt x="278380" y="220027"/>
                </a:lnTo>
                <a:lnTo>
                  <a:pt x="281686" y="181825"/>
                </a:lnTo>
                <a:lnTo>
                  <a:pt x="281686" y="180111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762020" y="2989072"/>
            <a:ext cx="633730" cy="601980"/>
          </a:xfrm>
          <a:custGeom>
            <a:avLst/>
            <a:gdLst/>
            <a:ahLst/>
            <a:cxnLst/>
            <a:rect l="l" t="t" r="r" b="b"/>
            <a:pathLst>
              <a:path w="633729" h="601979">
                <a:moveTo>
                  <a:pt x="495960" y="601814"/>
                </a:moveTo>
                <a:lnTo>
                  <a:pt x="441325" y="467791"/>
                </a:lnTo>
                <a:lnTo>
                  <a:pt x="188658" y="467791"/>
                </a:lnTo>
                <a:lnTo>
                  <a:pt x="134023" y="601814"/>
                </a:lnTo>
                <a:lnTo>
                  <a:pt x="0" y="601814"/>
                </a:lnTo>
                <a:lnTo>
                  <a:pt x="256082" y="0"/>
                </a:lnTo>
                <a:lnTo>
                  <a:pt x="377304" y="0"/>
                </a:lnTo>
                <a:lnTo>
                  <a:pt x="633387" y="601814"/>
                </a:lnTo>
                <a:lnTo>
                  <a:pt x="495960" y="601814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9997617" y="3146996"/>
            <a:ext cx="159385" cy="194310"/>
          </a:xfrm>
          <a:custGeom>
            <a:avLst/>
            <a:gdLst/>
            <a:ahLst/>
            <a:cxnLst/>
            <a:rect l="l" t="t" r="r" b="b"/>
            <a:pathLst>
              <a:path w="159384" h="194310">
                <a:moveTo>
                  <a:pt x="79400" y="0"/>
                </a:moveTo>
                <a:lnTo>
                  <a:pt x="0" y="193776"/>
                </a:lnTo>
                <a:lnTo>
                  <a:pt x="158788" y="193776"/>
                </a:lnTo>
                <a:lnTo>
                  <a:pt x="79400" y="0"/>
                </a:lnTo>
                <a:close/>
              </a:path>
            </a:pathLst>
          </a:custGeom>
          <a:ln w="25399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579291" y="4047528"/>
            <a:ext cx="551815" cy="618490"/>
          </a:xfrm>
          <a:custGeom>
            <a:avLst/>
            <a:gdLst/>
            <a:ahLst/>
            <a:cxnLst/>
            <a:rect l="l" t="t" r="r" b="b"/>
            <a:pathLst>
              <a:path w="551814" h="618489">
                <a:moveTo>
                  <a:pt x="503643" y="555713"/>
                </a:moveTo>
                <a:lnTo>
                  <a:pt x="463871" y="582045"/>
                </a:lnTo>
                <a:lnTo>
                  <a:pt x="418599" y="601814"/>
                </a:lnTo>
                <a:lnTo>
                  <a:pt x="366951" y="613939"/>
                </a:lnTo>
                <a:lnTo>
                  <a:pt x="327693" y="617576"/>
                </a:lnTo>
                <a:lnTo>
                  <a:pt x="306463" y="618032"/>
                </a:lnTo>
                <a:lnTo>
                  <a:pt x="274175" y="616537"/>
                </a:lnTo>
                <a:lnTo>
                  <a:pt x="213143" y="604579"/>
                </a:lnTo>
                <a:lnTo>
                  <a:pt x="157178" y="581086"/>
                </a:lnTo>
                <a:lnTo>
                  <a:pt x="108519" y="548439"/>
                </a:lnTo>
                <a:lnTo>
                  <a:pt x="67704" y="507194"/>
                </a:lnTo>
                <a:lnTo>
                  <a:pt x="35695" y="458322"/>
                </a:lnTo>
                <a:lnTo>
                  <a:pt x="12965" y="402435"/>
                </a:lnTo>
                <a:lnTo>
                  <a:pt x="1440" y="342250"/>
                </a:lnTo>
                <a:lnTo>
                  <a:pt x="0" y="310718"/>
                </a:lnTo>
                <a:lnTo>
                  <a:pt x="0" y="309016"/>
                </a:lnTo>
                <a:lnTo>
                  <a:pt x="5762" y="247018"/>
                </a:lnTo>
                <a:lnTo>
                  <a:pt x="23050" y="189077"/>
                </a:lnTo>
                <a:lnTo>
                  <a:pt x="50579" y="136586"/>
                </a:lnTo>
                <a:lnTo>
                  <a:pt x="87071" y="90906"/>
                </a:lnTo>
                <a:lnTo>
                  <a:pt x="132099" y="53138"/>
                </a:lnTo>
                <a:lnTo>
                  <a:pt x="185242" y="24333"/>
                </a:lnTo>
                <a:lnTo>
                  <a:pt x="245419" y="6080"/>
                </a:lnTo>
                <a:lnTo>
                  <a:pt x="311569" y="0"/>
                </a:lnTo>
                <a:lnTo>
                  <a:pt x="332033" y="426"/>
                </a:lnTo>
                <a:lnTo>
                  <a:pt x="370242" y="3841"/>
                </a:lnTo>
                <a:lnTo>
                  <a:pt x="420949" y="14941"/>
                </a:lnTo>
                <a:lnTo>
                  <a:pt x="464541" y="31903"/>
                </a:lnTo>
                <a:lnTo>
                  <a:pt x="502792" y="54635"/>
                </a:lnTo>
                <a:lnTo>
                  <a:pt x="536724" y="82162"/>
                </a:lnTo>
                <a:lnTo>
                  <a:pt x="547179" y="92189"/>
                </a:lnTo>
                <a:lnTo>
                  <a:pt x="463524" y="188658"/>
                </a:lnTo>
                <a:lnTo>
                  <a:pt x="445941" y="173718"/>
                </a:lnTo>
                <a:lnTo>
                  <a:pt x="428202" y="160485"/>
                </a:lnTo>
                <a:lnTo>
                  <a:pt x="392252" y="139141"/>
                </a:lnTo>
                <a:lnTo>
                  <a:pt x="353720" y="125699"/>
                </a:lnTo>
                <a:lnTo>
                  <a:pt x="310730" y="121221"/>
                </a:lnTo>
                <a:lnTo>
                  <a:pt x="292289" y="122128"/>
                </a:lnTo>
                <a:lnTo>
                  <a:pt x="241160" y="135724"/>
                </a:lnTo>
                <a:lnTo>
                  <a:pt x="198178" y="163735"/>
                </a:lnTo>
                <a:lnTo>
                  <a:pt x="165604" y="203487"/>
                </a:lnTo>
                <a:lnTo>
                  <a:pt x="144640" y="252330"/>
                </a:lnTo>
                <a:lnTo>
                  <a:pt x="137439" y="307301"/>
                </a:lnTo>
                <a:lnTo>
                  <a:pt x="137439" y="309016"/>
                </a:lnTo>
                <a:lnTo>
                  <a:pt x="144640" y="364239"/>
                </a:lnTo>
                <a:lnTo>
                  <a:pt x="165493" y="413586"/>
                </a:lnTo>
                <a:lnTo>
                  <a:pt x="197557" y="453461"/>
                </a:lnTo>
                <a:lnTo>
                  <a:pt x="240296" y="481876"/>
                </a:lnTo>
                <a:lnTo>
                  <a:pt x="291921" y="495877"/>
                </a:lnTo>
                <a:lnTo>
                  <a:pt x="310730" y="496811"/>
                </a:lnTo>
                <a:lnTo>
                  <a:pt x="335348" y="495639"/>
                </a:lnTo>
                <a:lnTo>
                  <a:pt x="378667" y="486251"/>
                </a:lnTo>
                <a:lnTo>
                  <a:pt x="415051" y="467791"/>
                </a:lnTo>
                <a:lnTo>
                  <a:pt x="450260" y="442187"/>
                </a:lnTo>
                <a:lnTo>
                  <a:pt x="467791" y="426821"/>
                </a:lnTo>
                <a:lnTo>
                  <a:pt x="551446" y="511327"/>
                </a:lnTo>
                <a:lnTo>
                  <a:pt x="539814" y="523388"/>
                </a:lnTo>
                <a:lnTo>
                  <a:pt x="527969" y="534806"/>
                </a:lnTo>
                <a:lnTo>
                  <a:pt x="515911" y="545581"/>
                </a:lnTo>
                <a:lnTo>
                  <a:pt x="503643" y="555713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209262" y="4047540"/>
            <a:ext cx="635635" cy="618490"/>
          </a:xfrm>
          <a:custGeom>
            <a:avLst/>
            <a:gdLst/>
            <a:ahLst/>
            <a:cxnLst/>
            <a:rect l="l" t="t" r="r" b="b"/>
            <a:pathLst>
              <a:path w="635635" h="618489">
                <a:moveTo>
                  <a:pt x="611200" y="428942"/>
                </a:moveTo>
                <a:lnTo>
                  <a:pt x="582709" y="481445"/>
                </a:lnTo>
                <a:lnTo>
                  <a:pt x="545045" y="527100"/>
                </a:lnTo>
                <a:lnTo>
                  <a:pt x="498730" y="564881"/>
                </a:lnTo>
                <a:lnTo>
                  <a:pt x="444309" y="593699"/>
                </a:lnTo>
                <a:lnTo>
                  <a:pt x="383171" y="611941"/>
                </a:lnTo>
                <a:lnTo>
                  <a:pt x="316699" y="618020"/>
                </a:lnTo>
                <a:lnTo>
                  <a:pt x="282817" y="616500"/>
                </a:lnTo>
                <a:lnTo>
                  <a:pt x="219219" y="604341"/>
                </a:lnTo>
                <a:lnTo>
                  <a:pt x="161467" y="580463"/>
                </a:lnTo>
                <a:lnTo>
                  <a:pt x="111317" y="547600"/>
                </a:lnTo>
                <a:lnTo>
                  <a:pt x="69250" y="506359"/>
                </a:lnTo>
                <a:lnTo>
                  <a:pt x="36380" y="457700"/>
                </a:lnTo>
                <a:lnTo>
                  <a:pt x="13196" y="402186"/>
                </a:lnTo>
                <a:lnTo>
                  <a:pt x="1465" y="342218"/>
                </a:lnTo>
                <a:lnTo>
                  <a:pt x="0" y="310718"/>
                </a:lnTo>
                <a:lnTo>
                  <a:pt x="0" y="309003"/>
                </a:lnTo>
                <a:lnTo>
                  <a:pt x="5973" y="247010"/>
                </a:lnTo>
                <a:lnTo>
                  <a:pt x="23901" y="189064"/>
                </a:lnTo>
                <a:lnTo>
                  <a:pt x="52387" y="136575"/>
                </a:lnTo>
                <a:lnTo>
                  <a:pt x="90055" y="90906"/>
                </a:lnTo>
                <a:lnTo>
                  <a:pt x="136364" y="53132"/>
                </a:lnTo>
                <a:lnTo>
                  <a:pt x="190779" y="24320"/>
                </a:lnTo>
                <a:lnTo>
                  <a:pt x="251918" y="6078"/>
                </a:lnTo>
                <a:lnTo>
                  <a:pt x="318401" y="0"/>
                </a:lnTo>
                <a:lnTo>
                  <a:pt x="352282" y="1519"/>
                </a:lnTo>
                <a:lnTo>
                  <a:pt x="415876" y="13678"/>
                </a:lnTo>
                <a:lnTo>
                  <a:pt x="473628" y="37552"/>
                </a:lnTo>
                <a:lnTo>
                  <a:pt x="523782" y="70417"/>
                </a:lnTo>
                <a:lnTo>
                  <a:pt x="565849" y="111662"/>
                </a:lnTo>
                <a:lnTo>
                  <a:pt x="598715" y="160321"/>
                </a:lnTo>
                <a:lnTo>
                  <a:pt x="621899" y="215831"/>
                </a:lnTo>
                <a:lnTo>
                  <a:pt x="633634" y="275797"/>
                </a:lnTo>
                <a:lnTo>
                  <a:pt x="635101" y="307301"/>
                </a:lnTo>
                <a:lnTo>
                  <a:pt x="635101" y="309003"/>
                </a:lnTo>
                <a:lnTo>
                  <a:pt x="633606" y="340510"/>
                </a:lnTo>
                <a:lnTo>
                  <a:pt x="629123" y="371001"/>
                </a:lnTo>
                <a:lnTo>
                  <a:pt x="621653" y="400479"/>
                </a:lnTo>
                <a:lnTo>
                  <a:pt x="611200" y="428942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346702" y="4168749"/>
            <a:ext cx="360680" cy="375920"/>
          </a:xfrm>
          <a:custGeom>
            <a:avLst/>
            <a:gdLst/>
            <a:ahLst/>
            <a:cxnLst/>
            <a:rect l="l" t="t" r="r" b="b"/>
            <a:pathLst>
              <a:path w="360679" h="375920">
                <a:moveTo>
                  <a:pt x="360235" y="187794"/>
                </a:moveTo>
                <a:lnTo>
                  <a:pt x="352788" y="132582"/>
                </a:lnTo>
                <a:lnTo>
                  <a:pt x="330985" y="83229"/>
                </a:lnTo>
                <a:lnTo>
                  <a:pt x="296710" y="43344"/>
                </a:lnTo>
                <a:lnTo>
                  <a:pt x="251815" y="14935"/>
                </a:lnTo>
                <a:lnTo>
                  <a:pt x="198512" y="935"/>
                </a:lnTo>
                <a:lnTo>
                  <a:pt x="179260" y="0"/>
                </a:lnTo>
                <a:lnTo>
                  <a:pt x="159648" y="907"/>
                </a:lnTo>
                <a:lnTo>
                  <a:pt x="106273" y="14516"/>
                </a:lnTo>
                <a:lnTo>
                  <a:pt x="62246" y="42526"/>
                </a:lnTo>
                <a:lnTo>
                  <a:pt x="29014" y="82272"/>
                </a:lnTo>
                <a:lnTo>
                  <a:pt x="7431" y="131114"/>
                </a:lnTo>
                <a:lnTo>
                  <a:pt x="0" y="186093"/>
                </a:lnTo>
                <a:lnTo>
                  <a:pt x="0" y="187794"/>
                </a:lnTo>
                <a:lnTo>
                  <a:pt x="7431" y="243025"/>
                </a:lnTo>
                <a:lnTo>
                  <a:pt x="29232" y="292373"/>
                </a:lnTo>
                <a:lnTo>
                  <a:pt x="63484" y="332252"/>
                </a:lnTo>
                <a:lnTo>
                  <a:pt x="107975" y="360654"/>
                </a:lnTo>
                <a:lnTo>
                  <a:pt x="161349" y="374668"/>
                </a:lnTo>
                <a:lnTo>
                  <a:pt x="180962" y="375602"/>
                </a:lnTo>
                <a:lnTo>
                  <a:pt x="200221" y="374695"/>
                </a:lnTo>
                <a:lnTo>
                  <a:pt x="253530" y="361086"/>
                </a:lnTo>
                <a:lnTo>
                  <a:pt x="297937" y="333075"/>
                </a:lnTo>
                <a:lnTo>
                  <a:pt x="331196" y="293328"/>
                </a:lnTo>
                <a:lnTo>
                  <a:pt x="352788" y="244485"/>
                </a:lnTo>
                <a:lnTo>
                  <a:pt x="360235" y="189509"/>
                </a:lnTo>
                <a:lnTo>
                  <a:pt x="360235" y="187794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961305" y="4057777"/>
            <a:ext cx="531495" cy="598170"/>
          </a:xfrm>
          <a:custGeom>
            <a:avLst/>
            <a:gdLst/>
            <a:ahLst/>
            <a:cxnLst/>
            <a:rect l="l" t="t" r="r" b="b"/>
            <a:pathLst>
              <a:path w="531495" h="598170">
                <a:moveTo>
                  <a:pt x="419138" y="597547"/>
                </a:moveTo>
                <a:lnTo>
                  <a:pt x="129755" y="217678"/>
                </a:lnTo>
                <a:lnTo>
                  <a:pt x="129755" y="597547"/>
                </a:lnTo>
                <a:lnTo>
                  <a:pt x="0" y="597547"/>
                </a:lnTo>
                <a:lnTo>
                  <a:pt x="0" y="0"/>
                </a:lnTo>
                <a:lnTo>
                  <a:pt x="121221" y="0"/>
                </a:lnTo>
                <a:lnTo>
                  <a:pt x="401205" y="367919"/>
                </a:lnTo>
                <a:lnTo>
                  <a:pt x="401205" y="0"/>
                </a:lnTo>
                <a:lnTo>
                  <a:pt x="530961" y="0"/>
                </a:lnTo>
                <a:lnTo>
                  <a:pt x="530961" y="597547"/>
                </a:lnTo>
                <a:lnTo>
                  <a:pt x="419138" y="597547"/>
                </a:lnTo>
                <a:close/>
              </a:path>
            </a:pathLst>
          </a:custGeom>
          <a:ln w="254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689600" y="3644900"/>
            <a:ext cx="3969575" cy="14457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9" y="965"/>
            <a:ext cx="13714094" cy="13714094"/>
          </a:xfrm>
          <a:custGeom>
            <a:avLst/>
            <a:gdLst/>
            <a:ahLst/>
            <a:cxnLst/>
            <a:rect l="l" t="t" r="r" b="b"/>
            <a:pathLst>
              <a:path w="13714094" h="13714094">
                <a:moveTo>
                  <a:pt x="0" y="13714094"/>
                </a:moveTo>
                <a:lnTo>
                  <a:pt x="13714094" y="13714094"/>
                </a:lnTo>
                <a:lnTo>
                  <a:pt x="13714094" y="0"/>
                </a:lnTo>
                <a:lnTo>
                  <a:pt x="0" y="0"/>
                </a:lnTo>
                <a:lnTo>
                  <a:pt x="0" y="13714094"/>
                </a:lnTo>
                <a:close/>
              </a:path>
            </a:pathLst>
          </a:custGeom>
          <a:solidFill>
            <a:srgbClr val="0D7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39" y="5560"/>
            <a:ext cx="13569718" cy="13709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61820" y="7282104"/>
            <a:ext cx="10592435" cy="4531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2540">
              <a:lnSpc>
                <a:spcPct val="100000"/>
              </a:lnSpc>
              <a:spcBef>
                <a:spcPts val="100"/>
              </a:spcBef>
              <a:tabLst>
                <a:tab pos="977265" algn="l"/>
                <a:tab pos="3745229" algn="l"/>
                <a:tab pos="4400550" algn="l"/>
              </a:tabLst>
            </a:pPr>
            <a:r>
              <a:rPr dirty="0" sz="3300" spc="-175">
                <a:latin typeface="Trebuchet MS"/>
                <a:cs typeface="Trebuchet MS"/>
              </a:rPr>
              <a:t>Te </a:t>
            </a:r>
            <a:r>
              <a:rPr dirty="0" sz="3300" spc="-70">
                <a:latin typeface="Trebuchet MS"/>
                <a:cs typeface="Trebuchet MS"/>
              </a:rPr>
              <a:t>invitamos </a:t>
            </a:r>
            <a:r>
              <a:rPr dirty="0" sz="3300" spc="455">
                <a:latin typeface="Trebuchet MS"/>
                <a:cs typeface="Trebuchet MS"/>
              </a:rPr>
              <a:t>a </a:t>
            </a:r>
            <a:r>
              <a:rPr dirty="0" sz="3300" spc="10">
                <a:latin typeface="Trebuchet MS"/>
                <a:cs typeface="Trebuchet MS"/>
              </a:rPr>
              <a:t>descubrir </a:t>
            </a:r>
            <a:r>
              <a:rPr dirty="0" sz="3300" spc="-60">
                <a:latin typeface="Trebuchet MS"/>
                <a:cs typeface="Trebuchet MS"/>
              </a:rPr>
              <a:t>Zoom, </a:t>
            </a:r>
            <a:r>
              <a:rPr dirty="0" sz="3300" spc="110">
                <a:latin typeface="Trebuchet MS"/>
                <a:cs typeface="Trebuchet MS"/>
              </a:rPr>
              <a:t>una aplicación </a:t>
            </a:r>
            <a:r>
              <a:rPr dirty="0" sz="3300" spc="215">
                <a:latin typeface="Trebuchet MS"/>
                <a:cs typeface="Trebuchet MS"/>
              </a:rPr>
              <a:t>de  </a:t>
            </a:r>
            <a:r>
              <a:rPr dirty="0" sz="3300" spc="75">
                <a:latin typeface="Trebuchet MS"/>
                <a:cs typeface="Trebuchet MS"/>
              </a:rPr>
              <a:t>videollamadas </a:t>
            </a:r>
            <a:r>
              <a:rPr dirty="0" sz="3300" spc="120">
                <a:latin typeface="Trebuchet MS"/>
                <a:cs typeface="Trebuchet MS"/>
              </a:rPr>
              <a:t>que </a:t>
            </a:r>
            <a:r>
              <a:rPr dirty="0" sz="3300" spc="-70">
                <a:latin typeface="Trebuchet MS"/>
                <a:cs typeface="Trebuchet MS"/>
              </a:rPr>
              <a:t>te </a:t>
            </a:r>
            <a:r>
              <a:rPr dirty="0" sz="3300" spc="-114">
                <a:latin typeface="Trebuchet MS"/>
                <a:cs typeface="Trebuchet MS"/>
              </a:rPr>
              <a:t>permitirá </a:t>
            </a:r>
            <a:r>
              <a:rPr dirty="0" sz="3300" spc="-5">
                <a:latin typeface="Trebuchet MS"/>
                <a:cs typeface="Trebuchet MS"/>
              </a:rPr>
              <a:t>comunicarte </a:t>
            </a:r>
            <a:r>
              <a:rPr dirty="0" sz="3300" spc="150">
                <a:latin typeface="Trebuchet MS"/>
                <a:cs typeface="Trebuchet MS"/>
              </a:rPr>
              <a:t>con </a:t>
            </a:r>
            <a:r>
              <a:rPr dirty="0" sz="3300" spc="105">
                <a:latin typeface="Trebuchet MS"/>
                <a:cs typeface="Trebuchet MS"/>
              </a:rPr>
              <a:t>hasta  </a:t>
            </a:r>
            <a:r>
              <a:rPr dirty="0" sz="3300" spc="475" b="1">
                <a:latin typeface="Calibri"/>
                <a:cs typeface="Calibri"/>
              </a:rPr>
              <a:t>100	</a:t>
            </a:r>
            <a:r>
              <a:rPr dirty="0" sz="3300" spc="405" b="1">
                <a:latin typeface="Calibri"/>
                <a:cs typeface="Calibri"/>
              </a:rPr>
              <a:t>CONTACTOS	</a:t>
            </a:r>
            <a:r>
              <a:rPr dirty="0" sz="3300" spc="114" b="1">
                <a:latin typeface="Calibri"/>
                <a:cs typeface="Calibri"/>
              </a:rPr>
              <a:t>EN	</a:t>
            </a:r>
            <a:r>
              <a:rPr dirty="0" sz="3300" spc="130" b="1">
                <a:latin typeface="Calibri"/>
                <a:cs typeface="Calibri"/>
              </a:rPr>
              <a:t>SIMULTÁNEO.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50">
              <a:latin typeface="Times New Roman"/>
              <a:cs typeface="Times New Roman"/>
            </a:endParaRPr>
          </a:p>
          <a:p>
            <a:pPr algn="ctr" marL="242570" marR="232410">
              <a:lnSpc>
                <a:spcPct val="100000"/>
              </a:lnSpc>
            </a:pPr>
            <a:r>
              <a:rPr dirty="0" sz="3300" spc="-5">
                <a:latin typeface="Trebuchet MS"/>
                <a:cs typeface="Trebuchet MS"/>
              </a:rPr>
              <a:t>Tanto </a:t>
            </a:r>
            <a:r>
              <a:rPr dirty="0" sz="3300" spc="-130">
                <a:latin typeface="Trebuchet MS"/>
                <a:cs typeface="Trebuchet MS"/>
              </a:rPr>
              <a:t>el </a:t>
            </a:r>
            <a:r>
              <a:rPr dirty="0" sz="3300" spc="-100">
                <a:latin typeface="Trebuchet MS"/>
                <a:cs typeface="Trebuchet MS"/>
              </a:rPr>
              <a:t>anfitrión </a:t>
            </a:r>
            <a:r>
              <a:rPr dirty="0" sz="3300" spc="220">
                <a:latin typeface="Trebuchet MS"/>
                <a:cs typeface="Trebuchet MS"/>
              </a:rPr>
              <a:t>de </a:t>
            </a:r>
            <a:r>
              <a:rPr dirty="0" sz="3300" spc="50">
                <a:latin typeface="Trebuchet MS"/>
                <a:cs typeface="Trebuchet MS"/>
              </a:rPr>
              <a:t>la </a:t>
            </a:r>
            <a:r>
              <a:rPr dirty="0" sz="3300" spc="75">
                <a:latin typeface="Trebuchet MS"/>
                <a:cs typeface="Trebuchet MS"/>
              </a:rPr>
              <a:t>conversación </a:t>
            </a:r>
            <a:r>
              <a:rPr dirty="0" sz="3300" spc="-15">
                <a:latin typeface="Trebuchet MS"/>
                <a:cs typeface="Trebuchet MS"/>
              </a:rPr>
              <a:t>(es </a:t>
            </a:r>
            <a:r>
              <a:rPr dirty="0" sz="3300" spc="-120">
                <a:latin typeface="Trebuchet MS"/>
                <a:cs typeface="Trebuchet MS"/>
              </a:rPr>
              <a:t>decir, </a:t>
            </a:r>
            <a:r>
              <a:rPr dirty="0" sz="3300" spc="5">
                <a:latin typeface="Trebuchet MS"/>
                <a:cs typeface="Trebuchet MS"/>
              </a:rPr>
              <a:t>quien  </a:t>
            </a:r>
            <a:r>
              <a:rPr dirty="0" sz="3300" spc="-80">
                <a:latin typeface="Trebuchet MS"/>
                <a:cs typeface="Trebuchet MS"/>
              </a:rPr>
              <a:t>inicie </a:t>
            </a:r>
            <a:r>
              <a:rPr dirty="0" sz="3300" spc="50">
                <a:latin typeface="Trebuchet MS"/>
                <a:cs typeface="Trebuchet MS"/>
              </a:rPr>
              <a:t>la </a:t>
            </a:r>
            <a:r>
              <a:rPr dirty="0" sz="3300" spc="75">
                <a:latin typeface="Trebuchet MS"/>
                <a:cs typeface="Trebuchet MS"/>
              </a:rPr>
              <a:t>videollamada) como </a:t>
            </a:r>
            <a:r>
              <a:rPr dirty="0" sz="3300" spc="-130">
                <a:latin typeface="Trebuchet MS"/>
                <a:cs typeface="Trebuchet MS"/>
              </a:rPr>
              <a:t>el </a:t>
            </a:r>
            <a:r>
              <a:rPr dirty="0" sz="3300">
                <a:latin typeface="Trebuchet MS"/>
                <a:cs typeface="Trebuchet MS"/>
              </a:rPr>
              <a:t>integrante  </a:t>
            </a:r>
            <a:r>
              <a:rPr dirty="0" sz="3300" spc="25">
                <a:latin typeface="Trebuchet MS"/>
                <a:cs typeface="Trebuchet MS"/>
              </a:rPr>
              <a:t>necesitan </a:t>
            </a:r>
            <a:r>
              <a:rPr dirty="0" sz="3300" spc="160">
                <a:latin typeface="Trebuchet MS"/>
                <a:cs typeface="Trebuchet MS"/>
              </a:rPr>
              <a:t>descargar </a:t>
            </a:r>
            <a:r>
              <a:rPr dirty="0" sz="3300" spc="50">
                <a:latin typeface="Trebuchet MS"/>
                <a:cs typeface="Trebuchet MS"/>
              </a:rPr>
              <a:t>la </a:t>
            </a:r>
            <a:r>
              <a:rPr dirty="0" sz="3300" spc="365">
                <a:latin typeface="Trebuchet MS"/>
                <a:cs typeface="Trebuchet MS"/>
              </a:rPr>
              <a:t>app </a:t>
            </a:r>
            <a:r>
              <a:rPr dirty="0" sz="3300" spc="5">
                <a:latin typeface="Trebuchet MS"/>
                <a:cs typeface="Trebuchet MS"/>
              </a:rPr>
              <a:t>en </a:t>
            </a:r>
            <a:r>
              <a:rPr dirty="0" sz="3300" spc="-40">
                <a:latin typeface="Trebuchet MS"/>
                <a:cs typeface="Trebuchet MS"/>
              </a:rPr>
              <a:t>su</a:t>
            </a:r>
            <a:r>
              <a:rPr dirty="0" sz="3300" spc="240">
                <a:latin typeface="Trebuchet MS"/>
                <a:cs typeface="Trebuchet MS"/>
              </a:rPr>
              <a:t> </a:t>
            </a:r>
            <a:r>
              <a:rPr dirty="0" sz="3300" spc="-135">
                <a:latin typeface="Trebuchet MS"/>
                <a:cs typeface="Trebuchet MS"/>
              </a:rPr>
              <a:t>celular.</a:t>
            </a:r>
            <a:endParaRPr sz="3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dirty="0" sz="5000" spc="-60" b="1">
                <a:solidFill>
                  <a:srgbClr val="0070BB"/>
                </a:solidFill>
                <a:latin typeface="Arial"/>
                <a:cs typeface="Arial"/>
              </a:rPr>
              <a:t>ES </a:t>
            </a:r>
            <a:r>
              <a:rPr dirty="0" sz="5000" spc="195" b="1">
                <a:solidFill>
                  <a:srgbClr val="0070BB"/>
                </a:solidFill>
                <a:latin typeface="Arial"/>
                <a:cs typeface="Arial"/>
              </a:rPr>
              <a:t>MUY</a:t>
            </a:r>
            <a:r>
              <a:rPr dirty="0" sz="5000" spc="265" b="1">
                <a:solidFill>
                  <a:srgbClr val="0070BB"/>
                </a:solidFill>
                <a:latin typeface="Arial"/>
                <a:cs typeface="Arial"/>
              </a:rPr>
              <a:t> </a:t>
            </a:r>
            <a:r>
              <a:rPr dirty="0" sz="5000" spc="155" b="1">
                <a:solidFill>
                  <a:srgbClr val="0070BB"/>
                </a:solidFill>
                <a:latin typeface="Arial"/>
                <a:cs typeface="Arial"/>
              </a:rPr>
              <a:t>FÁCIL!</a:t>
            </a:r>
            <a:endParaRPr sz="5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49831" y="4591113"/>
            <a:ext cx="1939925" cy="1311275"/>
          </a:xfrm>
          <a:custGeom>
            <a:avLst/>
            <a:gdLst/>
            <a:ahLst/>
            <a:cxnLst/>
            <a:rect l="l" t="t" r="r" b="b"/>
            <a:pathLst>
              <a:path w="1939925" h="1311275">
                <a:moveTo>
                  <a:pt x="1939467" y="1310817"/>
                </a:moveTo>
                <a:lnTo>
                  <a:pt x="0" y="1310817"/>
                </a:lnTo>
                <a:lnTo>
                  <a:pt x="0" y="0"/>
                </a:lnTo>
                <a:lnTo>
                  <a:pt x="1939467" y="0"/>
                </a:lnTo>
                <a:lnTo>
                  <a:pt x="1939467" y="1310817"/>
                </a:lnTo>
                <a:close/>
              </a:path>
            </a:pathLst>
          </a:custGeom>
          <a:solidFill>
            <a:srgbClr val="A3D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42947" y="4878222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0" y="110058"/>
                </a:moveTo>
                <a:lnTo>
                  <a:pt x="110058" y="0"/>
                </a:lnTo>
              </a:path>
            </a:pathLst>
          </a:custGeom>
          <a:ln w="25400">
            <a:solidFill>
              <a:srgbClr val="2CA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68004" y="4868278"/>
            <a:ext cx="147320" cy="51435"/>
          </a:xfrm>
          <a:custGeom>
            <a:avLst/>
            <a:gdLst/>
            <a:ahLst/>
            <a:cxnLst/>
            <a:rect l="l" t="t" r="r" b="b"/>
            <a:pathLst>
              <a:path w="147320" h="51435">
                <a:moveTo>
                  <a:pt x="0" y="0"/>
                </a:moveTo>
                <a:lnTo>
                  <a:pt x="147053" y="50977"/>
                </a:lnTo>
              </a:path>
            </a:pathLst>
          </a:custGeom>
          <a:ln w="25400">
            <a:solidFill>
              <a:srgbClr val="2CA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69414" y="5420334"/>
            <a:ext cx="91440" cy="67310"/>
          </a:xfrm>
          <a:custGeom>
            <a:avLst/>
            <a:gdLst/>
            <a:ahLst/>
            <a:cxnLst/>
            <a:rect l="l" t="t" r="r" b="b"/>
            <a:pathLst>
              <a:path w="91440" h="67310">
                <a:moveTo>
                  <a:pt x="0" y="0"/>
                </a:moveTo>
                <a:lnTo>
                  <a:pt x="91287" y="67005"/>
                </a:lnTo>
              </a:path>
            </a:pathLst>
          </a:custGeom>
          <a:ln w="25400">
            <a:solidFill>
              <a:srgbClr val="2CA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600513" y="5095405"/>
            <a:ext cx="154305" cy="22860"/>
          </a:xfrm>
          <a:custGeom>
            <a:avLst/>
            <a:gdLst/>
            <a:ahLst/>
            <a:cxnLst/>
            <a:rect l="l" t="t" r="r" b="b"/>
            <a:pathLst>
              <a:path w="154304" h="22860">
                <a:moveTo>
                  <a:pt x="0" y="0"/>
                </a:moveTo>
                <a:lnTo>
                  <a:pt x="154025" y="22352"/>
                </a:lnTo>
              </a:path>
            </a:pathLst>
          </a:custGeom>
          <a:ln w="25400">
            <a:solidFill>
              <a:srgbClr val="2CA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11591" y="5786335"/>
            <a:ext cx="80645" cy="71120"/>
          </a:xfrm>
          <a:custGeom>
            <a:avLst/>
            <a:gdLst/>
            <a:ahLst/>
            <a:cxnLst/>
            <a:rect l="l" t="t" r="r" b="b"/>
            <a:pathLst>
              <a:path w="80645" h="71120">
                <a:moveTo>
                  <a:pt x="0" y="71081"/>
                </a:moveTo>
                <a:lnTo>
                  <a:pt x="80200" y="0"/>
                </a:lnTo>
              </a:path>
            </a:pathLst>
          </a:custGeom>
          <a:ln w="25400">
            <a:solidFill>
              <a:srgbClr val="2CA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20328" y="5071211"/>
            <a:ext cx="50165" cy="47625"/>
          </a:xfrm>
          <a:custGeom>
            <a:avLst/>
            <a:gdLst/>
            <a:ahLst/>
            <a:cxnLst/>
            <a:rect l="l" t="t" r="r" b="b"/>
            <a:pathLst>
              <a:path w="50165" h="47625">
                <a:moveTo>
                  <a:pt x="0" y="0"/>
                </a:moveTo>
                <a:lnTo>
                  <a:pt x="13957" y="47205"/>
                </a:lnTo>
                <a:lnTo>
                  <a:pt x="49720" y="12268"/>
                </a:lnTo>
                <a:lnTo>
                  <a:pt x="0" y="0"/>
                </a:lnTo>
                <a:close/>
              </a:path>
            </a:pathLst>
          </a:custGeom>
          <a:solidFill>
            <a:srgbClr val="2CA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95828" y="4682464"/>
            <a:ext cx="50165" cy="44450"/>
          </a:xfrm>
          <a:custGeom>
            <a:avLst/>
            <a:gdLst/>
            <a:ahLst/>
            <a:cxnLst/>
            <a:rect l="l" t="t" r="r" b="b"/>
            <a:pathLst>
              <a:path w="50165" h="44450">
                <a:moveTo>
                  <a:pt x="21247" y="0"/>
                </a:moveTo>
                <a:lnTo>
                  <a:pt x="0" y="44399"/>
                </a:lnTo>
                <a:lnTo>
                  <a:pt x="49961" y="42405"/>
                </a:lnTo>
                <a:lnTo>
                  <a:pt x="21247" y="0"/>
                </a:lnTo>
                <a:close/>
              </a:path>
            </a:pathLst>
          </a:custGeom>
          <a:solidFill>
            <a:srgbClr val="2CA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76958" y="4715789"/>
            <a:ext cx="48895" cy="48260"/>
          </a:xfrm>
          <a:custGeom>
            <a:avLst/>
            <a:gdLst/>
            <a:ahLst/>
            <a:cxnLst/>
            <a:rect l="l" t="t" r="r" b="b"/>
            <a:pathLst>
              <a:path w="48895" h="48260">
                <a:moveTo>
                  <a:pt x="31686" y="0"/>
                </a:moveTo>
                <a:lnTo>
                  <a:pt x="0" y="37668"/>
                </a:lnTo>
                <a:lnTo>
                  <a:pt x="48869" y="48234"/>
                </a:lnTo>
                <a:lnTo>
                  <a:pt x="31686" y="0"/>
                </a:lnTo>
                <a:close/>
              </a:path>
            </a:pathLst>
          </a:custGeom>
          <a:solidFill>
            <a:srgbClr val="2CA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77975" y="5635104"/>
            <a:ext cx="47625" cy="50165"/>
          </a:xfrm>
          <a:custGeom>
            <a:avLst/>
            <a:gdLst/>
            <a:ahLst/>
            <a:cxnLst/>
            <a:rect l="l" t="t" r="r" b="b"/>
            <a:pathLst>
              <a:path w="47625" h="50164">
                <a:moveTo>
                  <a:pt x="47193" y="0"/>
                </a:moveTo>
                <a:lnTo>
                  <a:pt x="0" y="13982"/>
                </a:lnTo>
                <a:lnTo>
                  <a:pt x="34975" y="49720"/>
                </a:lnTo>
                <a:lnTo>
                  <a:pt x="47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745078" y="5494832"/>
            <a:ext cx="48260" cy="49530"/>
          </a:xfrm>
          <a:custGeom>
            <a:avLst/>
            <a:gdLst/>
            <a:ahLst/>
            <a:cxnLst/>
            <a:rect l="l" t="t" r="r" b="b"/>
            <a:pathLst>
              <a:path w="48259" h="49529">
                <a:moveTo>
                  <a:pt x="34734" y="0"/>
                </a:moveTo>
                <a:lnTo>
                  <a:pt x="0" y="34874"/>
                </a:lnTo>
                <a:lnTo>
                  <a:pt x="47802" y="49491"/>
                </a:lnTo>
                <a:lnTo>
                  <a:pt x="347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796208" y="4719688"/>
            <a:ext cx="50165" cy="47625"/>
          </a:xfrm>
          <a:custGeom>
            <a:avLst/>
            <a:gdLst/>
            <a:ahLst/>
            <a:cxnLst/>
            <a:rect l="l" t="t" r="r" b="b"/>
            <a:pathLst>
              <a:path w="50165" h="47625">
                <a:moveTo>
                  <a:pt x="0" y="0"/>
                </a:moveTo>
                <a:lnTo>
                  <a:pt x="14566" y="47015"/>
                </a:lnTo>
                <a:lnTo>
                  <a:pt x="49872" y="116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53006" y="5152631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476" y="0"/>
                </a:moveTo>
                <a:lnTo>
                  <a:pt x="7340" y="0"/>
                </a:lnTo>
                <a:lnTo>
                  <a:pt x="0" y="7340"/>
                </a:lnTo>
                <a:lnTo>
                  <a:pt x="0" y="25463"/>
                </a:lnTo>
                <a:lnTo>
                  <a:pt x="7340" y="32816"/>
                </a:lnTo>
                <a:lnTo>
                  <a:pt x="25476" y="32816"/>
                </a:lnTo>
                <a:lnTo>
                  <a:pt x="32816" y="25463"/>
                </a:lnTo>
                <a:lnTo>
                  <a:pt x="32816" y="7340"/>
                </a:lnTo>
                <a:lnTo>
                  <a:pt x="254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63724" y="4647691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476" y="0"/>
                </a:moveTo>
                <a:lnTo>
                  <a:pt x="7340" y="0"/>
                </a:lnTo>
                <a:lnTo>
                  <a:pt x="0" y="7340"/>
                </a:lnTo>
                <a:lnTo>
                  <a:pt x="0" y="25476"/>
                </a:lnTo>
                <a:lnTo>
                  <a:pt x="7340" y="32816"/>
                </a:lnTo>
                <a:lnTo>
                  <a:pt x="25476" y="32816"/>
                </a:lnTo>
                <a:lnTo>
                  <a:pt x="32829" y="25476"/>
                </a:lnTo>
                <a:lnTo>
                  <a:pt x="32829" y="7340"/>
                </a:lnTo>
                <a:lnTo>
                  <a:pt x="254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483407" y="4845405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476" y="0"/>
                </a:moveTo>
                <a:lnTo>
                  <a:pt x="7353" y="0"/>
                </a:lnTo>
                <a:lnTo>
                  <a:pt x="0" y="7353"/>
                </a:lnTo>
                <a:lnTo>
                  <a:pt x="0" y="25476"/>
                </a:lnTo>
                <a:lnTo>
                  <a:pt x="7353" y="32816"/>
                </a:lnTo>
                <a:lnTo>
                  <a:pt x="25476" y="32816"/>
                </a:lnTo>
                <a:lnTo>
                  <a:pt x="32829" y="25476"/>
                </a:lnTo>
                <a:lnTo>
                  <a:pt x="32829" y="7353"/>
                </a:lnTo>
                <a:lnTo>
                  <a:pt x="254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52089" y="5828284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476" y="0"/>
                </a:moveTo>
                <a:lnTo>
                  <a:pt x="7353" y="0"/>
                </a:lnTo>
                <a:lnTo>
                  <a:pt x="0" y="7340"/>
                </a:lnTo>
                <a:lnTo>
                  <a:pt x="0" y="25476"/>
                </a:lnTo>
                <a:lnTo>
                  <a:pt x="7353" y="32816"/>
                </a:lnTo>
                <a:lnTo>
                  <a:pt x="25476" y="32816"/>
                </a:lnTo>
                <a:lnTo>
                  <a:pt x="32829" y="25476"/>
                </a:lnTo>
                <a:lnTo>
                  <a:pt x="32829" y="7340"/>
                </a:lnTo>
                <a:lnTo>
                  <a:pt x="254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43595" y="2173516"/>
            <a:ext cx="1083284" cy="1557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10809" y="1663801"/>
            <a:ext cx="2233295" cy="1557655"/>
          </a:xfrm>
          <a:custGeom>
            <a:avLst/>
            <a:gdLst/>
            <a:ahLst/>
            <a:cxnLst/>
            <a:rect l="l" t="t" r="r" b="b"/>
            <a:pathLst>
              <a:path w="2233295" h="1557655">
                <a:moveTo>
                  <a:pt x="2100668" y="0"/>
                </a:moveTo>
                <a:lnTo>
                  <a:pt x="132168" y="0"/>
                </a:lnTo>
                <a:lnTo>
                  <a:pt x="90396" y="6737"/>
                </a:lnTo>
                <a:lnTo>
                  <a:pt x="54115" y="25499"/>
                </a:lnTo>
                <a:lnTo>
                  <a:pt x="25503" y="54109"/>
                </a:lnTo>
                <a:lnTo>
                  <a:pt x="6738" y="90391"/>
                </a:lnTo>
                <a:lnTo>
                  <a:pt x="0" y="132168"/>
                </a:lnTo>
                <a:lnTo>
                  <a:pt x="0" y="1425257"/>
                </a:lnTo>
                <a:lnTo>
                  <a:pt x="6738" y="1467028"/>
                </a:lnTo>
                <a:lnTo>
                  <a:pt x="25503" y="1503306"/>
                </a:lnTo>
                <a:lnTo>
                  <a:pt x="54115" y="1531914"/>
                </a:lnTo>
                <a:lnTo>
                  <a:pt x="90396" y="1550676"/>
                </a:lnTo>
                <a:lnTo>
                  <a:pt x="132168" y="1557413"/>
                </a:lnTo>
                <a:lnTo>
                  <a:pt x="2100668" y="1557413"/>
                </a:lnTo>
                <a:lnTo>
                  <a:pt x="2142440" y="1550676"/>
                </a:lnTo>
                <a:lnTo>
                  <a:pt x="2178718" y="1531914"/>
                </a:lnTo>
                <a:lnTo>
                  <a:pt x="2207326" y="1503306"/>
                </a:lnTo>
                <a:lnTo>
                  <a:pt x="2226087" y="1467028"/>
                </a:lnTo>
                <a:lnTo>
                  <a:pt x="2232825" y="1425257"/>
                </a:lnTo>
                <a:lnTo>
                  <a:pt x="2232825" y="132168"/>
                </a:lnTo>
                <a:lnTo>
                  <a:pt x="2226087" y="90391"/>
                </a:lnTo>
                <a:lnTo>
                  <a:pt x="2207326" y="54109"/>
                </a:lnTo>
                <a:lnTo>
                  <a:pt x="2178718" y="25499"/>
                </a:lnTo>
                <a:lnTo>
                  <a:pt x="2142440" y="6737"/>
                </a:lnTo>
                <a:lnTo>
                  <a:pt x="21006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80253" y="1747735"/>
            <a:ext cx="1894205" cy="1390015"/>
          </a:xfrm>
          <a:custGeom>
            <a:avLst/>
            <a:gdLst/>
            <a:ahLst/>
            <a:cxnLst/>
            <a:rect l="l" t="t" r="r" b="b"/>
            <a:pathLst>
              <a:path w="1894204" h="1390014">
                <a:moveTo>
                  <a:pt x="1893963" y="1389545"/>
                </a:moveTo>
                <a:lnTo>
                  <a:pt x="0" y="1389545"/>
                </a:lnTo>
                <a:lnTo>
                  <a:pt x="0" y="0"/>
                </a:lnTo>
                <a:lnTo>
                  <a:pt x="1893963" y="0"/>
                </a:lnTo>
                <a:lnTo>
                  <a:pt x="1893963" y="1389545"/>
                </a:lnTo>
                <a:close/>
              </a:path>
            </a:pathLst>
          </a:custGeom>
          <a:solidFill>
            <a:srgbClr val="2CA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17092" y="2025650"/>
            <a:ext cx="114300" cy="108585"/>
          </a:xfrm>
          <a:custGeom>
            <a:avLst/>
            <a:gdLst/>
            <a:ahLst/>
            <a:cxnLst/>
            <a:rect l="l" t="t" r="r" b="b"/>
            <a:pathLst>
              <a:path w="114300" h="108585">
                <a:moveTo>
                  <a:pt x="24066" y="0"/>
                </a:moveTo>
                <a:lnTo>
                  <a:pt x="0" y="108280"/>
                </a:lnTo>
                <a:lnTo>
                  <a:pt x="114299" y="84226"/>
                </a:lnTo>
                <a:lnTo>
                  <a:pt x="24066" y="0"/>
                </a:lnTo>
                <a:close/>
              </a:path>
            </a:pathLst>
          </a:custGeom>
          <a:ln w="19049">
            <a:solidFill>
              <a:srgbClr val="128B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34034" y="2996603"/>
            <a:ext cx="123189" cy="102870"/>
          </a:xfrm>
          <a:custGeom>
            <a:avLst/>
            <a:gdLst/>
            <a:ahLst/>
            <a:cxnLst/>
            <a:rect l="l" t="t" r="r" b="b"/>
            <a:pathLst>
              <a:path w="123190" h="102869">
                <a:moveTo>
                  <a:pt x="0" y="13461"/>
                </a:moveTo>
                <a:lnTo>
                  <a:pt x="66382" y="102336"/>
                </a:lnTo>
                <a:lnTo>
                  <a:pt x="122694" y="0"/>
                </a:lnTo>
                <a:lnTo>
                  <a:pt x="0" y="13461"/>
                </a:lnTo>
                <a:close/>
              </a:path>
            </a:pathLst>
          </a:custGeom>
          <a:ln w="19049">
            <a:solidFill>
              <a:srgbClr val="128B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760339" y="2094598"/>
            <a:ext cx="109855" cy="114935"/>
          </a:xfrm>
          <a:custGeom>
            <a:avLst/>
            <a:gdLst/>
            <a:ahLst/>
            <a:cxnLst/>
            <a:rect l="l" t="t" r="r" b="b"/>
            <a:pathLst>
              <a:path w="109854" h="114935">
                <a:moveTo>
                  <a:pt x="109613" y="0"/>
                </a:moveTo>
                <a:lnTo>
                  <a:pt x="0" y="16992"/>
                </a:lnTo>
                <a:lnTo>
                  <a:pt x="63995" y="114693"/>
                </a:lnTo>
                <a:lnTo>
                  <a:pt x="109613" y="0"/>
                </a:lnTo>
                <a:close/>
              </a:path>
            </a:pathLst>
          </a:custGeom>
          <a:ln w="19050">
            <a:solidFill>
              <a:srgbClr val="128B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85535" y="2890634"/>
            <a:ext cx="100330" cy="123189"/>
          </a:xfrm>
          <a:custGeom>
            <a:avLst/>
            <a:gdLst/>
            <a:ahLst/>
            <a:cxnLst/>
            <a:rect l="l" t="t" r="r" b="b"/>
            <a:pathLst>
              <a:path w="100329" h="123189">
                <a:moveTo>
                  <a:pt x="91694" y="0"/>
                </a:moveTo>
                <a:lnTo>
                  <a:pt x="0" y="62445"/>
                </a:lnTo>
                <a:lnTo>
                  <a:pt x="99783" y="123164"/>
                </a:lnTo>
                <a:lnTo>
                  <a:pt x="91694" y="0"/>
                </a:lnTo>
                <a:close/>
              </a:path>
            </a:pathLst>
          </a:custGeom>
          <a:ln w="19050">
            <a:solidFill>
              <a:srgbClr val="128B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5829" y="1747735"/>
            <a:ext cx="73660" cy="36195"/>
          </a:xfrm>
          <a:custGeom>
            <a:avLst/>
            <a:gdLst/>
            <a:ahLst/>
            <a:cxnLst/>
            <a:rect l="l" t="t" r="r" b="b"/>
            <a:pathLst>
              <a:path w="73660" h="36194">
                <a:moveTo>
                  <a:pt x="5740" y="0"/>
                </a:moveTo>
                <a:lnTo>
                  <a:pt x="0" y="35725"/>
                </a:lnTo>
                <a:lnTo>
                  <a:pt x="73382" y="0"/>
                </a:lnTo>
              </a:path>
            </a:pathLst>
          </a:custGeom>
          <a:ln w="19049">
            <a:solidFill>
              <a:srgbClr val="128B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73279" y="200202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7736" y="0"/>
                </a:moveTo>
                <a:lnTo>
                  <a:pt x="0" y="25272"/>
                </a:lnTo>
                <a:lnTo>
                  <a:pt x="25285" y="53009"/>
                </a:lnTo>
                <a:lnTo>
                  <a:pt x="53009" y="27724"/>
                </a:lnTo>
                <a:lnTo>
                  <a:pt x="27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32522" y="191847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7724" y="0"/>
                </a:moveTo>
                <a:lnTo>
                  <a:pt x="0" y="25285"/>
                </a:lnTo>
                <a:lnTo>
                  <a:pt x="25272" y="53009"/>
                </a:lnTo>
                <a:lnTo>
                  <a:pt x="53009" y="27724"/>
                </a:lnTo>
                <a:lnTo>
                  <a:pt x="27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08355" y="2005482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5">
                <a:moveTo>
                  <a:pt x="36195" y="0"/>
                </a:moveTo>
                <a:lnTo>
                  <a:pt x="0" y="9893"/>
                </a:lnTo>
                <a:lnTo>
                  <a:pt x="9893" y="46075"/>
                </a:lnTo>
                <a:lnTo>
                  <a:pt x="46075" y="36195"/>
                </a:lnTo>
                <a:lnTo>
                  <a:pt x="36195" y="0"/>
                </a:lnTo>
                <a:close/>
              </a:path>
            </a:pathLst>
          </a:custGeom>
          <a:solidFill>
            <a:srgbClr val="128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676785" y="1869414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32753" y="0"/>
                </a:moveTo>
                <a:lnTo>
                  <a:pt x="0" y="18288"/>
                </a:lnTo>
                <a:lnTo>
                  <a:pt x="18288" y="51053"/>
                </a:lnTo>
                <a:lnTo>
                  <a:pt x="51041" y="32766"/>
                </a:lnTo>
                <a:lnTo>
                  <a:pt x="32753" y="0"/>
                </a:lnTo>
                <a:close/>
              </a:path>
            </a:pathLst>
          </a:custGeom>
          <a:solidFill>
            <a:srgbClr val="128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412913" y="2654223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5">
                <a:moveTo>
                  <a:pt x="36207" y="0"/>
                </a:moveTo>
                <a:lnTo>
                  <a:pt x="0" y="9893"/>
                </a:lnTo>
                <a:lnTo>
                  <a:pt x="9905" y="46075"/>
                </a:lnTo>
                <a:lnTo>
                  <a:pt x="46088" y="36195"/>
                </a:lnTo>
                <a:lnTo>
                  <a:pt x="36207" y="0"/>
                </a:lnTo>
                <a:close/>
              </a:path>
            </a:pathLst>
          </a:custGeom>
          <a:solidFill>
            <a:srgbClr val="128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580253" y="2711132"/>
            <a:ext cx="23495" cy="42545"/>
          </a:xfrm>
          <a:custGeom>
            <a:avLst/>
            <a:gdLst/>
            <a:ahLst/>
            <a:cxnLst/>
            <a:rect l="l" t="t" r="r" b="b"/>
            <a:pathLst>
              <a:path w="23495" h="42544">
                <a:moveTo>
                  <a:pt x="13157" y="0"/>
                </a:moveTo>
                <a:lnTo>
                  <a:pt x="0" y="3595"/>
                </a:lnTo>
                <a:lnTo>
                  <a:pt x="0" y="42483"/>
                </a:lnTo>
                <a:lnTo>
                  <a:pt x="23037" y="36195"/>
                </a:lnTo>
                <a:lnTo>
                  <a:pt x="13157" y="0"/>
                </a:lnTo>
                <a:close/>
              </a:path>
            </a:pathLst>
          </a:custGeom>
          <a:solidFill>
            <a:srgbClr val="128B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36282" y="286129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7439" y="0"/>
                </a:moveTo>
                <a:lnTo>
                  <a:pt x="0" y="2362"/>
                </a:lnTo>
                <a:lnTo>
                  <a:pt x="2374" y="39814"/>
                </a:lnTo>
                <a:lnTo>
                  <a:pt x="39814" y="37439"/>
                </a:lnTo>
                <a:lnTo>
                  <a:pt x="37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39447" y="291241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37439" y="0"/>
                </a:moveTo>
                <a:lnTo>
                  <a:pt x="0" y="2374"/>
                </a:lnTo>
                <a:lnTo>
                  <a:pt x="2374" y="39814"/>
                </a:lnTo>
                <a:lnTo>
                  <a:pt x="39814" y="37439"/>
                </a:lnTo>
                <a:lnTo>
                  <a:pt x="37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246446" y="6057290"/>
            <a:ext cx="949960" cy="478155"/>
          </a:xfrm>
          <a:custGeom>
            <a:avLst/>
            <a:gdLst/>
            <a:ahLst/>
            <a:cxnLst/>
            <a:rect l="l" t="t" r="r" b="b"/>
            <a:pathLst>
              <a:path w="949960" h="478154">
                <a:moveTo>
                  <a:pt x="949909" y="477761"/>
                </a:moveTo>
                <a:lnTo>
                  <a:pt x="0" y="477761"/>
                </a:lnTo>
                <a:lnTo>
                  <a:pt x="0" y="0"/>
                </a:lnTo>
                <a:lnTo>
                  <a:pt x="949909" y="0"/>
                </a:lnTo>
                <a:lnTo>
                  <a:pt x="949909" y="477761"/>
                </a:lnTo>
                <a:close/>
              </a:path>
            </a:pathLst>
          </a:custGeom>
          <a:solidFill>
            <a:srgbClr val="2031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46446" y="6057303"/>
            <a:ext cx="949960" cy="182245"/>
          </a:xfrm>
          <a:custGeom>
            <a:avLst/>
            <a:gdLst/>
            <a:ahLst/>
            <a:cxnLst/>
            <a:rect l="l" t="t" r="r" b="b"/>
            <a:pathLst>
              <a:path w="949960" h="182245">
                <a:moveTo>
                  <a:pt x="0" y="0"/>
                </a:moveTo>
                <a:lnTo>
                  <a:pt x="0" y="181635"/>
                </a:lnTo>
                <a:lnTo>
                  <a:pt x="949909" y="66636"/>
                </a:lnTo>
                <a:lnTo>
                  <a:pt x="0" y="0"/>
                </a:lnTo>
                <a:close/>
              </a:path>
            </a:pathLst>
          </a:custGeom>
          <a:solidFill>
            <a:srgbClr val="1829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01236" y="3640277"/>
            <a:ext cx="3640454" cy="2484120"/>
          </a:xfrm>
          <a:custGeom>
            <a:avLst/>
            <a:gdLst/>
            <a:ahLst/>
            <a:cxnLst/>
            <a:rect l="l" t="t" r="r" b="b"/>
            <a:pathLst>
              <a:path w="3640454" h="2484120">
                <a:moveTo>
                  <a:pt x="3504488" y="0"/>
                </a:moveTo>
                <a:lnTo>
                  <a:pt x="135851" y="0"/>
                </a:lnTo>
                <a:lnTo>
                  <a:pt x="92916" y="6926"/>
                </a:lnTo>
                <a:lnTo>
                  <a:pt x="55623" y="26214"/>
                </a:lnTo>
                <a:lnTo>
                  <a:pt x="26214" y="55623"/>
                </a:lnTo>
                <a:lnTo>
                  <a:pt x="6926" y="92916"/>
                </a:lnTo>
                <a:lnTo>
                  <a:pt x="0" y="135851"/>
                </a:lnTo>
                <a:lnTo>
                  <a:pt x="0" y="2347810"/>
                </a:lnTo>
                <a:lnTo>
                  <a:pt x="6926" y="2390751"/>
                </a:lnTo>
                <a:lnTo>
                  <a:pt x="26214" y="2428044"/>
                </a:lnTo>
                <a:lnTo>
                  <a:pt x="55623" y="2457452"/>
                </a:lnTo>
                <a:lnTo>
                  <a:pt x="92916" y="2476737"/>
                </a:lnTo>
                <a:lnTo>
                  <a:pt x="135851" y="2483662"/>
                </a:lnTo>
                <a:lnTo>
                  <a:pt x="3504488" y="2483662"/>
                </a:lnTo>
                <a:lnTo>
                  <a:pt x="3547423" y="2476737"/>
                </a:lnTo>
                <a:lnTo>
                  <a:pt x="3584712" y="2457452"/>
                </a:lnTo>
                <a:lnTo>
                  <a:pt x="3614118" y="2428044"/>
                </a:lnTo>
                <a:lnTo>
                  <a:pt x="3633402" y="2390751"/>
                </a:lnTo>
                <a:lnTo>
                  <a:pt x="3640328" y="2347810"/>
                </a:lnTo>
                <a:lnTo>
                  <a:pt x="3640328" y="135851"/>
                </a:lnTo>
                <a:lnTo>
                  <a:pt x="3633402" y="92916"/>
                </a:lnTo>
                <a:lnTo>
                  <a:pt x="3614118" y="55623"/>
                </a:lnTo>
                <a:lnTo>
                  <a:pt x="3584712" y="26214"/>
                </a:lnTo>
                <a:lnTo>
                  <a:pt x="3547423" y="6926"/>
                </a:lnTo>
                <a:lnTo>
                  <a:pt x="3504488" y="0"/>
                </a:lnTo>
                <a:close/>
              </a:path>
            </a:pathLst>
          </a:custGeom>
          <a:solidFill>
            <a:srgbClr val="0E15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49445" y="3774135"/>
            <a:ext cx="3343910" cy="2216150"/>
          </a:xfrm>
          <a:custGeom>
            <a:avLst/>
            <a:gdLst/>
            <a:ahLst/>
            <a:cxnLst/>
            <a:rect l="l" t="t" r="r" b="b"/>
            <a:pathLst>
              <a:path w="3343909" h="2216150">
                <a:moveTo>
                  <a:pt x="3343910" y="2215959"/>
                </a:moveTo>
                <a:lnTo>
                  <a:pt x="0" y="2215959"/>
                </a:lnTo>
                <a:lnTo>
                  <a:pt x="0" y="0"/>
                </a:lnTo>
                <a:lnTo>
                  <a:pt x="3343910" y="0"/>
                </a:lnTo>
                <a:lnTo>
                  <a:pt x="3343910" y="2215959"/>
                </a:lnTo>
                <a:close/>
              </a:path>
            </a:pathLst>
          </a:custGeom>
          <a:solidFill>
            <a:srgbClr val="E46C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98364" y="6405257"/>
            <a:ext cx="1646555" cy="130175"/>
          </a:xfrm>
          <a:custGeom>
            <a:avLst/>
            <a:gdLst/>
            <a:ahLst/>
            <a:cxnLst/>
            <a:rect l="l" t="t" r="r" b="b"/>
            <a:pathLst>
              <a:path w="1646554" h="130175">
                <a:moveTo>
                  <a:pt x="1516278" y="0"/>
                </a:moveTo>
                <a:lnTo>
                  <a:pt x="129781" y="0"/>
                </a:lnTo>
                <a:lnTo>
                  <a:pt x="79263" y="10200"/>
                </a:lnTo>
                <a:lnTo>
                  <a:pt x="38011" y="38017"/>
                </a:lnTo>
                <a:lnTo>
                  <a:pt x="10198" y="79274"/>
                </a:lnTo>
                <a:lnTo>
                  <a:pt x="0" y="129794"/>
                </a:lnTo>
                <a:lnTo>
                  <a:pt x="1646072" y="129794"/>
                </a:lnTo>
                <a:lnTo>
                  <a:pt x="1635873" y="79274"/>
                </a:lnTo>
                <a:lnTo>
                  <a:pt x="1608059" y="38017"/>
                </a:lnTo>
                <a:lnTo>
                  <a:pt x="1566803" y="10200"/>
                </a:lnTo>
                <a:lnTo>
                  <a:pt x="1516278" y="0"/>
                </a:lnTo>
                <a:close/>
              </a:path>
            </a:pathLst>
          </a:custGeom>
          <a:solidFill>
            <a:srgbClr val="0E15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049458" y="3811601"/>
            <a:ext cx="2626982" cy="2178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258050" y="4149549"/>
            <a:ext cx="135890" cy="494030"/>
          </a:xfrm>
          <a:custGeom>
            <a:avLst/>
            <a:gdLst/>
            <a:ahLst/>
            <a:cxnLst/>
            <a:rect l="l" t="t" r="r" b="b"/>
            <a:pathLst>
              <a:path w="135890" h="494029">
                <a:moveTo>
                  <a:pt x="135305" y="0"/>
                </a:moveTo>
                <a:lnTo>
                  <a:pt x="78295" y="24813"/>
                </a:lnTo>
                <a:lnTo>
                  <a:pt x="43401" y="57459"/>
                </a:lnTo>
                <a:lnTo>
                  <a:pt x="19364" y="97782"/>
                </a:lnTo>
                <a:lnTo>
                  <a:pt x="5218" y="143051"/>
                </a:lnTo>
                <a:lnTo>
                  <a:pt x="0" y="190535"/>
                </a:lnTo>
                <a:lnTo>
                  <a:pt x="2716" y="240008"/>
                </a:lnTo>
                <a:lnTo>
                  <a:pt x="12563" y="287667"/>
                </a:lnTo>
                <a:lnTo>
                  <a:pt x="28661" y="333447"/>
                </a:lnTo>
                <a:lnTo>
                  <a:pt x="50127" y="377282"/>
                </a:lnTo>
                <a:lnTo>
                  <a:pt x="76081" y="419110"/>
                </a:lnTo>
                <a:lnTo>
                  <a:pt x="105641" y="458866"/>
                </a:lnTo>
                <a:lnTo>
                  <a:pt x="135305" y="493431"/>
                </a:lnTo>
                <a:lnTo>
                  <a:pt x="135305" y="482918"/>
                </a:lnTo>
                <a:lnTo>
                  <a:pt x="112248" y="456130"/>
                </a:lnTo>
                <a:lnTo>
                  <a:pt x="85118" y="419815"/>
                </a:lnTo>
                <a:lnTo>
                  <a:pt x="60821" y="381168"/>
                </a:lnTo>
                <a:lnTo>
                  <a:pt x="39776" y="339849"/>
                </a:lnTo>
                <a:lnTo>
                  <a:pt x="23267" y="296587"/>
                </a:lnTo>
                <a:lnTo>
                  <a:pt x="12097" y="251073"/>
                </a:lnTo>
                <a:lnTo>
                  <a:pt x="7339" y="204506"/>
                </a:lnTo>
                <a:lnTo>
                  <a:pt x="10066" y="158086"/>
                </a:lnTo>
                <a:lnTo>
                  <a:pt x="21348" y="113014"/>
                </a:lnTo>
                <a:lnTo>
                  <a:pt x="44582" y="69663"/>
                </a:lnTo>
                <a:lnTo>
                  <a:pt x="77819" y="36309"/>
                </a:lnTo>
                <a:lnTo>
                  <a:pt x="118685" y="13367"/>
                </a:lnTo>
                <a:lnTo>
                  <a:pt x="135305" y="9002"/>
                </a:lnTo>
                <a:lnTo>
                  <a:pt x="135305" y="0"/>
                </a:lnTo>
                <a:close/>
              </a:path>
            </a:pathLst>
          </a:custGeom>
          <a:solidFill>
            <a:srgbClr val="FFD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277913" y="4251756"/>
            <a:ext cx="115570" cy="287020"/>
          </a:xfrm>
          <a:custGeom>
            <a:avLst/>
            <a:gdLst/>
            <a:ahLst/>
            <a:cxnLst/>
            <a:rect l="l" t="t" r="r" b="b"/>
            <a:pathLst>
              <a:path w="115570" h="287020">
                <a:moveTo>
                  <a:pt x="0" y="0"/>
                </a:moveTo>
                <a:lnTo>
                  <a:pt x="7750" y="54360"/>
                </a:lnTo>
                <a:lnTo>
                  <a:pt x="19289" y="101680"/>
                </a:lnTo>
                <a:lnTo>
                  <a:pt x="34907" y="147097"/>
                </a:lnTo>
                <a:lnTo>
                  <a:pt x="54373" y="190603"/>
                </a:lnTo>
                <a:lnTo>
                  <a:pt x="77457" y="232190"/>
                </a:lnTo>
                <a:lnTo>
                  <a:pt x="103929" y="271852"/>
                </a:lnTo>
                <a:lnTo>
                  <a:pt x="115443" y="286514"/>
                </a:lnTo>
                <a:lnTo>
                  <a:pt x="115443" y="272763"/>
                </a:lnTo>
                <a:lnTo>
                  <a:pt x="89700" y="235843"/>
                </a:lnTo>
                <a:lnTo>
                  <a:pt x="65418" y="194038"/>
                </a:lnTo>
                <a:lnTo>
                  <a:pt x="44860" y="150114"/>
                </a:lnTo>
                <a:lnTo>
                  <a:pt x="28330" y="104024"/>
                </a:lnTo>
                <a:lnTo>
                  <a:pt x="16129" y="55716"/>
                </a:lnTo>
                <a:lnTo>
                  <a:pt x="8559" y="5143"/>
                </a:lnTo>
                <a:lnTo>
                  <a:pt x="8051" y="50"/>
                </a:lnTo>
                <a:lnTo>
                  <a:pt x="0" y="0"/>
                </a:lnTo>
                <a:close/>
              </a:path>
            </a:pathLst>
          </a:custGeom>
          <a:solidFill>
            <a:srgbClr val="FFD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355763" y="4168013"/>
            <a:ext cx="38100" cy="114300"/>
          </a:xfrm>
          <a:custGeom>
            <a:avLst/>
            <a:gdLst/>
            <a:ahLst/>
            <a:cxnLst/>
            <a:rect l="l" t="t" r="r" b="b"/>
            <a:pathLst>
              <a:path w="38100" h="114300">
                <a:moveTo>
                  <a:pt x="3822" y="0"/>
                </a:moveTo>
                <a:lnTo>
                  <a:pt x="0" y="1142"/>
                </a:lnTo>
                <a:lnTo>
                  <a:pt x="380" y="3682"/>
                </a:lnTo>
                <a:lnTo>
                  <a:pt x="11739" y="53125"/>
                </a:lnTo>
                <a:lnTo>
                  <a:pt x="29846" y="99482"/>
                </a:lnTo>
                <a:lnTo>
                  <a:pt x="37592" y="113749"/>
                </a:lnTo>
                <a:lnTo>
                  <a:pt x="37592" y="99150"/>
                </a:lnTo>
                <a:lnTo>
                  <a:pt x="18651" y="55850"/>
                </a:lnTo>
                <a:lnTo>
                  <a:pt x="4305" y="2603"/>
                </a:lnTo>
                <a:lnTo>
                  <a:pt x="3822" y="0"/>
                </a:lnTo>
                <a:close/>
              </a:path>
            </a:pathLst>
          </a:custGeom>
          <a:solidFill>
            <a:srgbClr val="FFD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35082" y="4518291"/>
            <a:ext cx="658495" cy="628015"/>
          </a:xfrm>
          <a:custGeom>
            <a:avLst/>
            <a:gdLst/>
            <a:ahLst/>
            <a:cxnLst/>
            <a:rect l="l" t="t" r="r" b="b"/>
            <a:pathLst>
              <a:path w="658495" h="628014">
                <a:moveTo>
                  <a:pt x="97434" y="0"/>
                </a:moveTo>
                <a:lnTo>
                  <a:pt x="61537" y="2223"/>
                </a:lnTo>
                <a:lnTo>
                  <a:pt x="17968" y="23407"/>
                </a:lnTo>
                <a:lnTo>
                  <a:pt x="0" y="60943"/>
                </a:lnTo>
                <a:lnTo>
                  <a:pt x="1919" y="106291"/>
                </a:lnTo>
                <a:lnTo>
                  <a:pt x="18014" y="150914"/>
                </a:lnTo>
                <a:lnTo>
                  <a:pt x="43053" y="192899"/>
                </a:lnTo>
                <a:lnTo>
                  <a:pt x="73009" y="232389"/>
                </a:lnTo>
                <a:lnTo>
                  <a:pt x="106689" y="269257"/>
                </a:lnTo>
                <a:lnTo>
                  <a:pt x="142900" y="303376"/>
                </a:lnTo>
                <a:lnTo>
                  <a:pt x="180447" y="334620"/>
                </a:lnTo>
                <a:lnTo>
                  <a:pt x="223889" y="364387"/>
                </a:lnTo>
                <a:lnTo>
                  <a:pt x="270172" y="389330"/>
                </a:lnTo>
                <a:lnTo>
                  <a:pt x="318219" y="411283"/>
                </a:lnTo>
                <a:lnTo>
                  <a:pt x="366952" y="432080"/>
                </a:lnTo>
                <a:lnTo>
                  <a:pt x="415295" y="453556"/>
                </a:lnTo>
                <a:lnTo>
                  <a:pt x="462172" y="477545"/>
                </a:lnTo>
                <a:lnTo>
                  <a:pt x="504583" y="502655"/>
                </a:lnTo>
                <a:lnTo>
                  <a:pt x="546427" y="530213"/>
                </a:lnTo>
                <a:lnTo>
                  <a:pt x="586826" y="560383"/>
                </a:lnTo>
                <a:lnTo>
                  <a:pt x="624897" y="593331"/>
                </a:lnTo>
                <a:lnTo>
                  <a:pt x="658272" y="627691"/>
                </a:lnTo>
                <a:lnTo>
                  <a:pt x="658272" y="617520"/>
                </a:lnTo>
                <a:lnTo>
                  <a:pt x="629291" y="588518"/>
                </a:lnTo>
                <a:lnTo>
                  <a:pt x="591074" y="555296"/>
                </a:lnTo>
                <a:lnTo>
                  <a:pt x="550743" y="524558"/>
                </a:lnTo>
                <a:lnTo>
                  <a:pt x="508587" y="496257"/>
                </a:lnTo>
                <a:lnTo>
                  <a:pt x="464892" y="470348"/>
                </a:lnTo>
                <a:lnTo>
                  <a:pt x="419945" y="446782"/>
                </a:lnTo>
                <a:lnTo>
                  <a:pt x="374034" y="425514"/>
                </a:lnTo>
                <a:lnTo>
                  <a:pt x="292099" y="390824"/>
                </a:lnTo>
                <a:lnTo>
                  <a:pt x="251940" y="371714"/>
                </a:lnTo>
                <a:lnTo>
                  <a:pt x="213518" y="349428"/>
                </a:lnTo>
                <a:lnTo>
                  <a:pt x="172202" y="318519"/>
                </a:lnTo>
                <a:lnTo>
                  <a:pt x="133838" y="283972"/>
                </a:lnTo>
                <a:lnTo>
                  <a:pt x="100250" y="250978"/>
                </a:lnTo>
                <a:lnTo>
                  <a:pt x="65849" y="213002"/>
                </a:lnTo>
                <a:lnTo>
                  <a:pt x="35313" y="171098"/>
                </a:lnTo>
                <a:lnTo>
                  <a:pt x="13317" y="126319"/>
                </a:lnTo>
                <a:lnTo>
                  <a:pt x="4540" y="79718"/>
                </a:lnTo>
                <a:lnTo>
                  <a:pt x="14523" y="40997"/>
                </a:lnTo>
                <a:lnTo>
                  <a:pt x="41194" y="18564"/>
                </a:lnTo>
                <a:lnTo>
                  <a:pt x="77801" y="9366"/>
                </a:lnTo>
                <a:lnTo>
                  <a:pt x="163433" y="9366"/>
                </a:lnTo>
                <a:lnTo>
                  <a:pt x="134227" y="3755"/>
                </a:lnTo>
                <a:lnTo>
                  <a:pt x="97434" y="0"/>
                </a:lnTo>
                <a:close/>
              </a:path>
              <a:path w="658495" h="628014">
                <a:moveTo>
                  <a:pt x="163433" y="9366"/>
                </a:moveTo>
                <a:lnTo>
                  <a:pt x="77801" y="9366"/>
                </a:lnTo>
                <a:lnTo>
                  <a:pt x="117595" y="10351"/>
                </a:lnTo>
                <a:lnTo>
                  <a:pt x="159347" y="16597"/>
                </a:lnTo>
                <a:lnTo>
                  <a:pt x="201074" y="24510"/>
                </a:lnTo>
                <a:lnTo>
                  <a:pt x="242470" y="33991"/>
                </a:lnTo>
                <a:lnTo>
                  <a:pt x="283229" y="44945"/>
                </a:lnTo>
                <a:lnTo>
                  <a:pt x="325584" y="58759"/>
                </a:lnTo>
                <a:lnTo>
                  <a:pt x="366696" y="75919"/>
                </a:lnTo>
                <a:lnTo>
                  <a:pt x="405822" y="97039"/>
                </a:lnTo>
                <a:lnTo>
                  <a:pt x="442220" y="122733"/>
                </a:lnTo>
                <a:lnTo>
                  <a:pt x="475625" y="150914"/>
                </a:lnTo>
                <a:lnTo>
                  <a:pt x="508419" y="179326"/>
                </a:lnTo>
                <a:lnTo>
                  <a:pt x="542025" y="206920"/>
                </a:lnTo>
                <a:lnTo>
                  <a:pt x="577475" y="232308"/>
                </a:lnTo>
                <a:lnTo>
                  <a:pt x="615200" y="253321"/>
                </a:lnTo>
                <a:lnTo>
                  <a:pt x="658272" y="272834"/>
                </a:lnTo>
                <a:lnTo>
                  <a:pt x="658272" y="263646"/>
                </a:lnTo>
                <a:lnTo>
                  <a:pt x="636382" y="253287"/>
                </a:lnTo>
                <a:lnTo>
                  <a:pt x="592189" y="229187"/>
                </a:lnTo>
                <a:lnTo>
                  <a:pt x="549914" y="201864"/>
                </a:lnTo>
                <a:lnTo>
                  <a:pt x="508857" y="170040"/>
                </a:lnTo>
                <a:lnTo>
                  <a:pt x="476104" y="141997"/>
                </a:lnTo>
                <a:lnTo>
                  <a:pt x="443215" y="115007"/>
                </a:lnTo>
                <a:lnTo>
                  <a:pt x="408685" y="90343"/>
                </a:lnTo>
                <a:lnTo>
                  <a:pt x="371011" y="69279"/>
                </a:lnTo>
                <a:lnTo>
                  <a:pt x="331117" y="52495"/>
                </a:lnTo>
                <a:lnTo>
                  <a:pt x="290069" y="38854"/>
                </a:lnTo>
                <a:lnTo>
                  <a:pt x="248233" y="27697"/>
                </a:lnTo>
                <a:lnTo>
                  <a:pt x="170785" y="10779"/>
                </a:lnTo>
                <a:lnTo>
                  <a:pt x="163433" y="9366"/>
                </a:lnTo>
                <a:close/>
              </a:path>
            </a:pathLst>
          </a:custGeom>
          <a:solidFill>
            <a:srgbClr val="FFD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39623" y="4561598"/>
            <a:ext cx="654050" cy="478155"/>
          </a:xfrm>
          <a:custGeom>
            <a:avLst/>
            <a:gdLst/>
            <a:ahLst/>
            <a:cxnLst/>
            <a:rect l="l" t="t" r="r" b="b"/>
            <a:pathLst>
              <a:path w="654050" h="478154">
                <a:moveTo>
                  <a:pt x="2171" y="0"/>
                </a:moveTo>
                <a:lnTo>
                  <a:pt x="0" y="2146"/>
                </a:lnTo>
                <a:lnTo>
                  <a:pt x="1422" y="3619"/>
                </a:lnTo>
                <a:lnTo>
                  <a:pt x="18769" y="23754"/>
                </a:lnTo>
                <a:lnTo>
                  <a:pt x="34336" y="45126"/>
                </a:lnTo>
                <a:lnTo>
                  <a:pt x="49362" y="66930"/>
                </a:lnTo>
                <a:lnTo>
                  <a:pt x="65087" y="88366"/>
                </a:lnTo>
                <a:lnTo>
                  <a:pt x="96910" y="125228"/>
                </a:lnTo>
                <a:lnTo>
                  <a:pt x="131952" y="159042"/>
                </a:lnTo>
                <a:lnTo>
                  <a:pt x="172667" y="191606"/>
                </a:lnTo>
                <a:lnTo>
                  <a:pt x="215822" y="220752"/>
                </a:lnTo>
                <a:lnTo>
                  <a:pt x="260631" y="247415"/>
                </a:lnTo>
                <a:lnTo>
                  <a:pt x="306311" y="272529"/>
                </a:lnTo>
                <a:lnTo>
                  <a:pt x="351059" y="296068"/>
                </a:lnTo>
                <a:lnTo>
                  <a:pt x="441371" y="342345"/>
                </a:lnTo>
                <a:lnTo>
                  <a:pt x="486284" y="365972"/>
                </a:lnTo>
                <a:lnTo>
                  <a:pt x="530603" y="390515"/>
                </a:lnTo>
                <a:lnTo>
                  <a:pt x="574001" y="416420"/>
                </a:lnTo>
                <a:lnTo>
                  <a:pt x="615422" y="445246"/>
                </a:lnTo>
                <a:lnTo>
                  <a:pt x="653492" y="477742"/>
                </a:lnTo>
                <a:lnTo>
                  <a:pt x="653732" y="477990"/>
                </a:lnTo>
                <a:lnTo>
                  <a:pt x="653732" y="469925"/>
                </a:lnTo>
                <a:lnTo>
                  <a:pt x="620192" y="442409"/>
                </a:lnTo>
                <a:lnTo>
                  <a:pt x="580585" y="414723"/>
                </a:lnTo>
                <a:lnTo>
                  <a:pt x="539214" y="389306"/>
                </a:lnTo>
                <a:lnTo>
                  <a:pt x="496427" y="365347"/>
                </a:lnTo>
                <a:lnTo>
                  <a:pt x="310835" y="267801"/>
                </a:lnTo>
                <a:lnTo>
                  <a:pt x="262659" y="241389"/>
                </a:lnTo>
                <a:lnTo>
                  <a:pt x="215690" y="213114"/>
                </a:lnTo>
                <a:lnTo>
                  <a:pt x="170637" y="182092"/>
                </a:lnTo>
                <a:lnTo>
                  <a:pt x="121000" y="140328"/>
                </a:lnTo>
                <a:lnTo>
                  <a:pt x="76593" y="93040"/>
                </a:lnTo>
                <a:lnTo>
                  <a:pt x="41632" y="45853"/>
                </a:lnTo>
                <a:lnTo>
                  <a:pt x="23874" y="22709"/>
                </a:lnTo>
                <a:lnTo>
                  <a:pt x="3670" y="1371"/>
                </a:lnTo>
                <a:lnTo>
                  <a:pt x="2171" y="0"/>
                </a:lnTo>
                <a:close/>
              </a:path>
            </a:pathLst>
          </a:custGeom>
          <a:solidFill>
            <a:srgbClr val="FFD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39711" y="4519777"/>
            <a:ext cx="553720" cy="361315"/>
          </a:xfrm>
          <a:custGeom>
            <a:avLst/>
            <a:gdLst/>
            <a:ahLst/>
            <a:cxnLst/>
            <a:rect l="l" t="t" r="r" b="b"/>
            <a:pathLst>
              <a:path w="553720" h="361314">
                <a:moveTo>
                  <a:pt x="3301" y="0"/>
                </a:moveTo>
                <a:lnTo>
                  <a:pt x="0" y="3340"/>
                </a:lnTo>
                <a:lnTo>
                  <a:pt x="2082" y="5575"/>
                </a:lnTo>
                <a:lnTo>
                  <a:pt x="40275" y="43729"/>
                </a:lnTo>
                <a:lnTo>
                  <a:pt x="81082" y="79249"/>
                </a:lnTo>
                <a:lnTo>
                  <a:pt x="124236" y="111951"/>
                </a:lnTo>
                <a:lnTo>
                  <a:pt x="169472" y="141649"/>
                </a:lnTo>
                <a:lnTo>
                  <a:pt x="216522" y="168160"/>
                </a:lnTo>
                <a:lnTo>
                  <a:pt x="265383" y="190928"/>
                </a:lnTo>
                <a:lnTo>
                  <a:pt x="364890" y="231034"/>
                </a:lnTo>
                <a:lnTo>
                  <a:pt x="413546" y="253537"/>
                </a:lnTo>
                <a:lnTo>
                  <a:pt x="460146" y="281114"/>
                </a:lnTo>
                <a:lnTo>
                  <a:pt x="499972" y="310895"/>
                </a:lnTo>
                <a:lnTo>
                  <a:pt x="536993" y="343561"/>
                </a:lnTo>
                <a:lnTo>
                  <a:pt x="553643" y="360691"/>
                </a:lnTo>
                <a:lnTo>
                  <a:pt x="553643" y="348859"/>
                </a:lnTo>
                <a:lnTo>
                  <a:pt x="518617" y="316204"/>
                </a:lnTo>
                <a:lnTo>
                  <a:pt x="478298" y="284717"/>
                </a:lnTo>
                <a:lnTo>
                  <a:pt x="436044" y="257652"/>
                </a:lnTo>
                <a:lnTo>
                  <a:pt x="391949" y="234196"/>
                </a:lnTo>
                <a:lnTo>
                  <a:pt x="346108" y="213535"/>
                </a:lnTo>
                <a:lnTo>
                  <a:pt x="298615" y="194856"/>
                </a:lnTo>
                <a:lnTo>
                  <a:pt x="251821" y="175655"/>
                </a:lnTo>
                <a:lnTo>
                  <a:pt x="206472" y="153458"/>
                </a:lnTo>
                <a:lnTo>
                  <a:pt x="162685" y="128397"/>
                </a:lnTo>
                <a:lnTo>
                  <a:pt x="120574" y="100607"/>
                </a:lnTo>
                <a:lnTo>
                  <a:pt x="80256" y="70223"/>
                </a:lnTo>
                <a:lnTo>
                  <a:pt x="41846" y="37379"/>
                </a:lnTo>
                <a:lnTo>
                  <a:pt x="5460" y="2209"/>
                </a:lnTo>
                <a:lnTo>
                  <a:pt x="3301" y="0"/>
                </a:lnTo>
                <a:close/>
              </a:path>
            </a:pathLst>
          </a:custGeom>
          <a:solidFill>
            <a:srgbClr val="FFD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81418" y="5663285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4">
                <a:moveTo>
                  <a:pt x="23050" y="0"/>
                </a:moveTo>
                <a:lnTo>
                  <a:pt x="14080" y="1810"/>
                </a:lnTo>
                <a:lnTo>
                  <a:pt x="6753" y="6746"/>
                </a:lnTo>
                <a:lnTo>
                  <a:pt x="1812" y="14069"/>
                </a:lnTo>
                <a:lnTo>
                  <a:pt x="0" y="23037"/>
                </a:lnTo>
                <a:lnTo>
                  <a:pt x="1812" y="32005"/>
                </a:lnTo>
                <a:lnTo>
                  <a:pt x="6753" y="39328"/>
                </a:lnTo>
                <a:lnTo>
                  <a:pt x="14080" y="44265"/>
                </a:lnTo>
                <a:lnTo>
                  <a:pt x="23050" y="46075"/>
                </a:lnTo>
                <a:lnTo>
                  <a:pt x="32011" y="44265"/>
                </a:lnTo>
                <a:lnTo>
                  <a:pt x="39330" y="39328"/>
                </a:lnTo>
                <a:lnTo>
                  <a:pt x="44265" y="32005"/>
                </a:lnTo>
                <a:lnTo>
                  <a:pt x="46075" y="23037"/>
                </a:lnTo>
                <a:lnTo>
                  <a:pt x="44265" y="14069"/>
                </a:lnTo>
                <a:lnTo>
                  <a:pt x="39330" y="6746"/>
                </a:lnTo>
                <a:lnTo>
                  <a:pt x="32011" y="1810"/>
                </a:lnTo>
                <a:lnTo>
                  <a:pt x="23050" y="0"/>
                </a:lnTo>
                <a:close/>
              </a:path>
            </a:pathLst>
          </a:custGeom>
          <a:solidFill>
            <a:srgbClr val="FFD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249261" y="4859070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4">
                <a:moveTo>
                  <a:pt x="23050" y="0"/>
                </a:moveTo>
                <a:lnTo>
                  <a:pt x="14080" y="1810"/>
                </a:lnTo>
                <a:lnTo>
                  <a:pt x="6753" y="6746"/>
                </a:lnTo>
                <a:lnTo>
                  <a:pt x="1812" y="14069"/>
                </a:lnTo>
                <a:lnTo>
                  <a:pt x="0" y="23037"/>
                </a:lnTo>
                <a:lnTo>
                  <a:pt x="1812" y="32005"/>
                </a:lnTo>
                <a:lnTo>
                  <a:pt x="6753" y="39328"/>
                </a:lnTo>
                <a:lnTo>
                  <a:pt x="14080" y="44265"/>
                </a:lnTo>
                <a:lnTo>
                  <a:pt x="23050" y="46075"/>
                </a:lnTo>
                <a:lnTo>
                  <a:pt x="32018" y="44265"/>
                </a:lnTo>
                <a:lnTo>
                  <a:pt x="39341" y="39328"/>
                </a:lnTo>
                <a:lnTo>
                  <a:pt x="44278" y="32005"/>
                </a:lnTo>
                <a:lnTo>
                  <a:pt x="46088" y="23037"/>
                </a:lnTo>
                <a:lnTo>
                  <a:pt x="44278" y="14069"/>
                </a:lnTo>
                <a:lnTo>
                  <a:pt x="39341" y="6746"/>
                </a:lnTo>
                <a:lnTo>
                  <a:pt x="32018" y="1810"/>
                </a:lnTo>
                <a:lnTo>
                  <a:pt x="23050" y="0"/>
                </a:lnTo>
                <a:close/>
              </a:path>
            </a:pathLst>
          </a:custGeom>
          <a:solidFill>
            <a:srgbClr val="FFD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45864" y="1880501"/>
            <a:ext cx="1083284" cy="15574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806842" y="1187361"/>
            <a:ext cx="723265" cy="489584"/>
          </a:xfrm>
          <a:custGeom>
            <a:avLst/>
            <a:gdLst/>
            <a:ahLst/>
            <a:cxnLst/>
            <a:rect l="l" t="t" r="r" b="b"/>
            <a:pathLst>
              <a:path w="723265" h="489585">
                <a:moveTo>
                  <a:pt x="606983" y="0"/>
                </a:moveTo>
                <a:lnTo>
                  <a:pt x="188391" y="0"/>
                </a:lnTo>
                <a:lnTo>
                  <a:pt x="143137" y="9135"/>
                </a:lnTo>
                <a:lnTo>
                  <a:pt x="106184" y="34048"/>
                </a:lnTo>
                <a:lnTo>
                  <a:pt x="81271" y="71001"/>
                </a:lnTo>
                <a:lnTo>
                  <a:pt x="72135" y="116255"/>
                </a:lnTo>
                <a:lnTo>
                  <a:pt x="72135" y="415505"/>
                </a:lnTo>
                <a:lnTo>
                  <a:pt x="0" y="489305"/>
                </a:lnTo>
                <a:lnTo>
                  <a:pt x="606983" y="489305"/>
                </a:lnTo>
                <a:lnTo>
                  <a:pt x="652237" y="480168"/>
                </a:lnTo>
                <a:lnTo>
                  <a:pt x="689190" y="455250"/>
                </a:lnTo>
                <a:lnTo>
                  <a:pt x="714104" y="418293"/>
                </a:lnTo>
                <a:lnTo>
                  <a:pt x="723239" y="373037"/>
                </a:lnTo>
                <a:lnTo>
                  <a:pt x="723239" y="116255"/>
                </a:lnTo>
                <a:lnTo>
                  <a:pt x="714104" y="71001"/>
                </a:lnTo>
                <a:lnTo>
                  <a:pt x="689190" y="34048"/>
                </a:lnTo>
                <a:lnTo>
                  <a:pt x="652237" y="9135"/>
                </a:lnTo>
                <a:lnTo>
                  <a:pt x="606983" y="0"/>
                </a:lnTo>
                <a:close/>
              </a:path>
            </a:pathLst>
          </a:custGeom>
          <a:solidFill>
            <a:srgbClr val="F0359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044345" y="1395145"/>
            <a:ext cx="73723" cy="737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176653" y="1395145"/>
            <a:ext cx="73736" cy="737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308975" y="1395145"/>
            <a:ext cx="73723" cy="737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175571" y="2782049"/>
            <a:ext cx="645795" cy="439420"/>
          </a:xfrm>
          <a:custGeom>
            <a:avLst/>
            <a:gdLst/>
            <a:ahLst/>
            <a:cxnLst/>
            <a:rect l="l" t="t" r="r" b="b"/>
            <a:pathLst>
              <a:path w="645795" h="439419">
                <a:moveTo>
                  <a:pt x="480047" y="0"/>
                </a:moveTo>
                <a:lnTo>
                  <a:pt x="104355" y="0"/>
                </a:lnTo>
                <a:lnTo>
                  <a:pt x="63736" y="8201"/>
                </a:lnTo>
                <a:lnTo>
                  <a:pt x="30565" y="30565"/>
                </a:lnTo>
                <a:lnTo>
                  <a:pt x="8201" y="63736"/>
                </a:lnTo>
                <a:lnTo>
                  <a:pt x="0" y="104355"/>
                </a:lnTo>
                <a:lnTo>
                  <a:pt x="0" y="334822"/>
                </a:lnTo>
                <a:lnTo>
                  <a:pt x="8201" y="375440"/>
                </a:lnTo>
                <a:lnTo>
                  <a:pt x="30565" y="408606"/>
                </a:lnTo>
                <a:lnTo>
                  <a:pt x="63736" y="430966"/>
                </a:lnTo>
                <a:lnTo>
                  <a:pt x="104355" y="439166"/>
                </a:lnTo>
                <a:lnTo>
                  <a:pt x="645426" y="439166"/>
                </a:lnTo>
                <a:lnTo>
                  <a:pt x="584403" y="374789"/>
                </a:lnTo>
                <a:lnTo>
                  <a:pt x="584403" y="104355"/>
                </a:lnTo>
                <a:lnTo>
                  <a:pt x="576202" y="63736"/>
                </a:lnTo>
                <a:lnTo>
                  <a:pt x="553837" y="30565"/>
                </a:lnTo>
                <a:lnTo>
                  <a:pt x="520666" y="8201"/>
                </a:lnTo>
                <a:lnTo>
                  <a:pt x="480047" y="0"/>
                </a:lnTo>
                <a:close/>
              </a:path>
            </a:pathLst>
          </a:custGeom>
          <a:solidFill>
            <a:srgbClr val="F0359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45370" y="2986608"/>
            <a:ext cx="66166" cy="66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426612" y="2986608"/>
            <a:ext cx="66166" cy="66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307854" y="2986608"/>
            <a:ext cx="66179" cy="661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754895" y="5844692"/>
            <a:ext cx="541655" cy="368300"/>
          </a:xfrm>
          <a:custGeom>
            <a:avLst/>
            <a:gdLst/>
            <a:ahLst/>
            <a:cxnLst/>
            <a:rect l="l" t="t" r="r" b="b"/>
            <a:pathLst>
              <a:path w="541654" h="368300">
                <a:moveTo>
                  <a:pt x="453605" y="0"/>
                </a:moveTo>
                <a:lnTo>
                  <a:pt x="0" y="0"/>
                </a:lnTo>
                <a:lnTo>
                  <a:pt x="51180" y="53975"/>
                </a:lnTo>
                <a:lnTo>
                  <a:pt x="51180" y="280682"/>
                </a:lnTo>
                <a:lnTo>
                  <a:pt x="58053" y="314732"/>
                </a:lnTo>
                <a:lnTo>
                  <a:pt x="76796" y="342538"/>
                </a:lnTo>
                <a:lnTo>
                  <a:pt x="104598" y="361285"/>
                </a:lnTo>
                <a:lnTo>
                  <a:pt x="138645" y="368160"/>
                </a:lnTo>
                <a:lnTo>
                  <a:pt x="453605" y="368160"/>
                </a:lnTo>
                <a:lnTo>
                  <a:pt x="487655" y="361285"/>
                </a:lnTo>
                <a:lnTo>
                  <a:pt x="515461" y="342538"/>
                </a:lnTo>
                <a:lnTo>
                  <a:pt x="534208" y="314732"/>
                </a:lnTo>
                <a:lnTo>
                  <a:pt x="541083" y="280682"/>
                </a:lnTo>
                <a:lnTo>
                  <a:pt x="541083" y="87477"/>
                </a:lnTo>
                <a:lnTo>
                  <a:pt x="534208" y="53428"/>
                </a:lnTo>
                <a:lnTo>
                  <a:pt x="515461" y="25622"/>
                </a:lnTo>
                <a:lnTo>
                  <a:pt x="487655" y="6874"/>
                </a:lnTo>
                <a:lnTo>
                  <a:pt x="453605" y="0"/>
                </a:lnTo>
                <a:close/>
              </a:path>
            </a:pathLst>
          </a:custGeom>
          <a:solidFill>
            <a:srgbClr val="EEBE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930498" y="5985890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736" y="0"/>
                </a:moveTo>
                <a:lnTo>
                  <a:pt x="16941" y="2180"/>
                </a:lnTo>
                <a:lnTo>
                  <a:pt x="8124" y="8124"/>
                </a:lnTo>
                <a:lnTo>
                  <a:pt x="2180" y="16941"/>
                </a:lnTo>
                <a:lnTo>
                  <a:pt x="0" y="27736"/>
                </a:lnTo>
                <a:lnTo>
                  <a:pt x="2180" y="38537"/>
                </a:lnTo>
                <a:lnTo>
                  <a:pt x="8124" y="47353"/>
                </a:lnTo>
                <a:lnTo>
                  <a:pt x="16941" y="53295"/>
                </a:lnTo>
                <a:lnTo>
                  <a:pt x="27736" y="55473"/>
                </a:lnTo>
                <a:lnTo>
                  <a:pt x="38532" y="53295"/>
                </a:lnTo>
                <a:lnTo>
                  <a:pt x="47348" y="47353"/>
                </a:lnTo>
                <a:lnTo>
                  <a:pt x="53293" y="38537"/>
                </a:lnTo>
                <a:lnTo>
                  <a:pt x="55473" y="27736"/>
                </a:lnTo>
                <a:lnTo>
                  <a:pt x="53293" y="16941"/>
                </a:lnTo>
                <a:lnTo>
                  <a:pt x="47348" y="8124"/>
                </a:lnTo>
                <a:lnTo>
                  <a:pt x="38532" y="2180"/>
                </a:lnTo>
                <a:lnTo>
                  <a:pt x="27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030066" y="5985890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724" y="0"/>
                </a:moveTo>
                <a:lnTo>
                  <a:pt x="16930" y="2180"/>
                </a:lnTo>
                <a:lnTo>
                  <a:pt x="8118" y="8124"/>
                </a:lnTo>
                <a:lnTo>
                  <a:pt x="2178" y="16941"/>
                </a:lnTo>
                <a:lnTo>
                  <a:pt x="0" y="27736"/>
                </a:lnTo>
                <a:lnTo>
                  <a:pt x="2178" y="38537"/>
                </a:lnTo>
                <a:lnTo>
                  <a:pt x="8118" y="47353"/>
                </a:lnTo>
                <a:lnTo>
                  <a:pt x="16930" y="53295"/>
                </a:lnTo>
                <a:lnTo>
                  <a:pt x="27724" y="55473"/>
                </a:lnTo>
                <a:lnTo>
                  <a:pt x="38519" y="53295"/>
                </a:lnTo>
                <a:lnTo>
                  <a:pt x="47336" y="47353"/>
                </a:lnTo>
                <a:lnTo>
                  <a:pt x="53280" y="38537"/>
                </a:lnTo>
                <a:lnTo>
                  <a:pt x="55460" y="27736"/>
                </a:lnTo>
                <a:lnTo>
                  <a:pt x="53280" y="16941"/>
                </a:lnTo>
                <a:lnTo>
                  <a:pt x="47336" y="8124"/>
                </a:lnTo>
                <a:lnTo>
                  <a:pt x="38519" y="2180"/>
                </a:lnTo>
                <a:lnTo>
                  <a:pt x="27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129621" y="5985890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724" y="0"/>
                </a:moveTo>
                <a:lnTo>
                  <a:pt x="16930" y="2180"/>
                </a:lnTo>
                <a:lnTo>
                  <a:pt x="8118" y="8124"/>
                </a:lnTo>
                <a:lnTo>
                  <a:pt x="2178" y="16941"/>
                </a:lnTo>
                <a:lnTo>
                  <a:pt x="0" y="27736"/>
                </a:lnTo>
                <a:lnTo>
                  <a:pt x="2178" y="38537"/>
                </a:lnTo>
                <a:lnTo>
                  <a:pt x="8118" y="47353"/>
                </a:lnTo>
                <a:lnTo>
                  <a:pt x="16930" y="53295"/>
                </a:lnTo>
                <a:lnTo>
                  <a:pt x="27724" y="55473"/>
                </a:lnTo>
                <a:lnTo>
                  <a:pt x="38521" y="53295"/>
                </a:lnTo>
                <a:lnTo>
                  <a:pt x="47342" y="47353"/>
                </a:lnTo>
                <a:lnTo>
                  <a:pt x="53291" y="38537"/>
                </a:lnTo>
                <a:lnTo>
                  <a:pt x="55473" y="27736"/>
                </a:lnTo>
                <a:lnTo>
                  <a:pt x="53291" y="16941"/>
                </a:lnTo>
                <a:lnTo>
                  <a:pt x="47342" y="8124"/>
                </a:lnTo>
                <a:lnTo>
                  <a:pt x="38521" y="2180"/>
                </a:lnTo>
                <a:lnTo>
                  <a:pt x="27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925559" y="6553110"/>
            <a:ext cx="6664325" cy="0"/>
          </a:xfrm>
          <a:custGeom>
            <a:avLst/>
            <a:gdLst/>
            <a:ahLst/>
            <a:cxnLst/>
            <a:rect l="l" t="t" r="r" b="b"/>
            <a:pathLst>
              <a:path w="6664325" h="0">
                <a:moveTo>
                  <a:pt x="0" y="0"/>
                </a:moveTo>
                <a:lnTo>
                  <a:pt x="6663969" y="0"/>
                </a:lnTo>
              </a:path>
            </a:pathLst>
          </a:custGeom>
          <a:ln w="36093">
            <a:solidFill>
              <a:srgbClr val="F035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765258" y="6553110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 h="0">
                <a:moveTo>
                  <a:pt x="0" y="0"/>
                </a:moveTo>
                <a:lnTo>
                  <a:pt x="191782" y="0"/>
                </a:lnTo>
              </a:path>
            </a:pathLst>
          </a:custGeom>
          <a:ln w="36093">
            <a:solidFill>
              <a:srgbClr val="F035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052531" y="3509483"/>
            <a:ext cx="3663860" cy="250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575534" y="1536980"/>
            <a:ext cx="2008616" cy="1601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102007" y="4089472"/>
            <a:ext cx="1733550" cy="1741805"/>
          </a:xfrm>
          <a:custGeom>
            <a:avLst/>
            <a:gdLst/>
            <a:ahLst/>
            <a:cxnLst/>
            <a:rect l="l" t="t" r="r" b="b"/>
            <a:pathLst>
              <a:path w="1733550" h="1741804">
                <a:moveTo>
                  <a:pt x="804248" y="0"/>
                </a:moveTo>
                <a:lnTo>
                  <a:pt x="750332" y="2085"/>
                </a:lnTo>
                <a:lnTo>
                  <a:pt x="697009" y="10455"/>
                </a:lnTo>
                <a:lnTo>
                  <a:pt x="643929" y="25785"/>
                </a:lnTo>
                <a:lnTo>
                  <a:pt x="552896" y="66476"/>
                </a:lnTo>
                <a:lnTo>
                  <a:pt x="465407" y="102455"/>
                </a:lnTo>
                <a:lnTo>
                  <a:pt x="422134" y="122349"/>
                </a:lnTo>
                <a:lnTo>
                  <a:pt x="381749" y="145246"/>
                </a:lnTo>
                <a:lnTo>
                  <a:pt x="346184" y="172443"/>
                </a:lnTo>
                <a:lnTo>
                  <a:pt x="313878" y="206348"/>
                </a:lnTo>
                <a:lnTo>
                  <a:pt x="285950" y="244495"/>
                </a:lnTo>
                <a:lnTo>
                  <a:pt x="262772" y="286007"/>
                </a:lnTo>
                <a:lnTo>
                  <a:pt x="244713" y="330003"/>
                </a:lnTo>
                <a:lnTo>
                  <a:pt x="232143" y="375606"/>
                </a:lnTo>
                <a:lnTo>
                  <a:pt x="225432" y="421935"/>
                </a:lnTo>
                <a:lnTo>
                  <a:pt x="224125" y="473085"/>
                </a:lnTo>
                <a:lnTo>
                  <a:pt x="225615" y="524599"/>
                </a:lnTo>
                <a:lnTo>
                  <a:pt x="225999" y="575749"/>
                </a:lnTo>
                <a:lnTo>
                  <a:pt x="221373" y="625806"/>
                </a:lnTo>
                <a:lnTo>
                  <a:pt x="207830" y="674042"/>
                </a:lnTo>
                <a:lnTo>
                  <a:pt x="184044" y="717373"/>
                </a:lnTo>
                <a:lnTo>
                  <a:pt x="152995" y="756115"/>
                </a:lnTo>
                <a:lnTo>
                  <a:pt x="118115" y="792538"/>
                </a:lnTo>
                <a:lnTo>
                  <a:pt x="82833" y="828914"/>
                </a:lnTo>
                <a:lnTo>
                  <a:pt x="50579" y="867514"/>
                </a:lnTo>
                <a:lnTo>
                  <a:pt x="25723" y="909049"/>
                </a:lnTo>
                <a:lnTo>
                  <a:pt x="8555" y="954637"/>
                </a:lnTo>
                <a:lnTo>
                  <a:pt x="0" y="1002225"/>
                </a:lnTo>
                <a:lnTo>
                  <a:pt x="980" y="1049758"/>
                </a:lnTo>
                <a:lnTo>
                  <a:pt x="12422" y="1095184"/>
                </a:lnTo>
                <a:lnTo>
                  <a:pt x="35250" y="1136449"/>
                </a:lnTo>
                <a:lnTo>
                  <a:pt x="68584" y="1171631"/>
                </a:lnTo>
                <a:lnTo>
                  <a:pt x="145435" y="1232397"/>
                </a:lnTo>
                <a:lnTo>
                  <a:pt x="179370" y="1267107"/>
                </a:lnTo>
                <a:lnTo>
                  <a:pt x="205208" y="1310050"/>
                </a:lnTo>
                <a:lnTo>
                  <a:pt x="223094" y="1357265"/>
                </a:lnTo>
                <a:lnTo>
                  <a:pt x="237493" y="1406463"/>
                </a:lnTo>
                <a:lnTo>
                  <a:pt x="252871" y="1455355"/>
                </a:lnTo>
                <a:lnTo>
                  <a:pt x="273692" y="1501651"/>
                </a:lnTo>
                <a:lnTo>
                  <a:pt x="301885" y="1541574"/>
                </a:lnTo>
                <a:lnTo>
                  <a:pt x="336588" y="1575256"/>
                </a:lnTo>
                <a:lnTo>
                  <a:pt x="376513" y="1603555"/>
                </a:lnTo>
                <a:lnTo>
                  <a:pt x="420377" y="1627329"/>
                </a:lnTo>
                <a:lnTo>
                  <a:pt x="466892" y="1647439"/>
                </a:lnTo>
                <a:lnTo>
                  <a:pt x="514772" y="1664742"/>
                </a:lnTo>
                <a:lnTo>
                  <a:pt x="562732" y="1680098"/>
                </a:lnTo>
                <a:lnTo>
                  <a:pt x="610951" y="1694732"/>
                </a:lnTo>
                <a:lnTo>
                  <a:pt x="659647" y="1708572"/>
                </a:lnTo>
                <a:lnTo>
                  <a:pt x="708722" y="1720907"/>
                </a:lnTo>
                <a:lnTo>
                  <a:pt x="758078" y="1731025"/>
                </a:lnTo>
                <a:lnTo>
                  <a:pt x="807619" y="1738215"/>
                </a:lnTo>
                <a:lnTo>
                  <a:pt x="857245" y="1741763"/>
                </a:lnTo>
                <a:lnTo>
                  <a:pt x="906861" y="1740959"/>
                </a:lnTo>
                <a:lnTo>
                  <a:pt x="956368" y="1735089"/>
                </a:lnTo>
                <a:lnTo>
                  <a:pt x="1003825" y="1724176"/>
                </a:lnTo>
                <a:lnTo>
                  <a:pt x="1049747" y="1708852"/>
                </a:lnTo>
                <a:lnTo>
                  <a:pt x="1094421" y="1689917"/>
                </a:lnTo>
                <a:lnTo>
                  <a:pt x="1138136" y="1668169"/>
                </a:lnTo>
                <a:lnTo>
                  <a:pt x="1181180" y="1644407"/>
                </a:lnTo>
                <a:lnTo>
                  <a:pt x="1223840" y="1619429"/>
                </a:lnTo>
                <a:lnTo>
                  <a:pt x="1266404" y="1594034"/>
                </a:lnTo>
                <a:lnTo>
                  <a:pt x="1309160" y="1569019"/>
                </a:lnTo>
                <a:lnTo>
                  <a:pt x="1352396" y="1545185"/>
                </a:lnTo>
                <a:lnTo>
                  <a:pt x="1396400" y="1523330"/>
                </a:lnTo>
                <a:lnTo>
                  <a:pt x="1441460" y="1504251"/>
                </a:lnTo>
                <a:lnTo>
                  <a:pt x="1487863" y="1488747"/>
                </a:lnTo>
                <a:lnTo>
                  <a:pt x="1536216" y="1476159"/>
                </a:lnTo>
                <a:lnTo>
                  <a:pt x="1584285" y="1462219"/>
                </a:lnTo>
                <a:lnTo>
                  <a:pt x="1628434" y="1442233"/>
                </a:lnTo>
                <a:lnTo>
                  <a:pt x="1665028" y="1411506"/>
                </a:lnTo>
                <a:lnTo>
                  <a:pt x="1692311" y="1362490"/>
                </a:lnTo>
                <a:lnTo>
                  <a:pt x="1707649" y="1307531"/>
                </a:lnTo>
                <a:lnTo>
                  <a:pt x="1718184" y="1257417"/>
                </a:lnTo>
                <a:lnTo>
                  <a:pt x="1726592" y="1206322"/>
                </a:lnTo>
                <a:lnTo>
                  <a:pt x="1731929" y="1154884"/>
                </a:lnTo>
                <a:lnTo>
                  <a:pt x="1733251" y="1103737"/>
                </a:lnTo>
                <a:lnTo>
                  <a:pt x="1729612" y="1053521"/>
                </a:lnTo>
                <a:lnTo>
                  <a:pt x="1720067" y="1004872"/>
                </a:lnTo>
                <a:lnTo>
                  <a:pt x="1703672" y="958426"/>
                </a:lnTo>
                <a:lnTo>
                  <a:pt x="1679481" y="914822"/>
                </a:lnTo>
                <a:lnTo>
                  <a:pt x="1648451" y="876319"/>
                </a:lnTo>
                <a:lnTo>
                  <a:pt x="1612476" y="842419"/>
                </a:lnTo>
                <a:lnTo>
                  <a:pt x="1573285" y="811470"/>
                </a:lnTo>
                <a:lnTo>
                  <a:pt x="1532606" y="781821"/>
                </a:lnTo>
                <a:lnTo>
                  <a:pt x="1492168" y="751819"/>
                </a:lnTo>
                <a:lnTo>
                  <a:pt x="1453699" y="719813"/>
                </a:lnTo>
                <a:lnTo>
                  <a:pt x="1418928" y="684152"/>
                </a:lnTo>
                <a:lnTo>
                  <a:pt x="1389353" y="643862"/>
                </a:lnTo>
                <a:lnTo>
                  <a:pt x="1365280" y="600460"/>
                </a:lnTo>
                <a:lnTo>
                  <a:pt x="1345448" y="554627"/>
                </a:lnTo>
                <a:lnTo>
                  <a:pt x="1328598" y="507045"/>
                </a:lnTo>
                <a:lnTo>
                  <a:pt x="1313468" y="458395"/>
                </a:lnTo>
                <a:lnTo>
                  <a:pt x="1298800" y="409359"/>
                </a:lnTo>
                <a:lnTo>
                  <a:pt x="1283333" y="360620"/>
                </a:lnTo>
                <a:lnTo>
                  <a:pt x="1265807" y="312857"/>
                </a:lnTo>
                <a:lnTo>
                  <a:pt x="1244963" y="266753"/>
                </a:lnTo>
                <a:lnTo>
                  <a:pt x="1220794" y="225103"/>
                </a:lnTo>
                <a:lnTo>
                  <a:pt x="1192430" y="186442"/>
                </a:lnTo>
                <a:lnTo>
                  <a:pt x="1160286" y="150939"/>
                </a:lnTo>
                <a:lnTo>
                  <a:pt x="1124774" y="118758"/>
                </a:lnTo>
                <a:lnTo>
                  <a:pt x="1086310" y="90065"/>
                </a:lnTo>
                <a:lnTo>
                  <a:pt x="1045309" y="65026"/>
                </a:lnTo>
                <a:lnTo>
                  <a:pt x="1002183" y="43806"/>
                </a:lnTo>
                <a:lnTo>
                  <a:pt x="957349" y="26573"/>
                </a:lnTo>
                <a:lnTo>
                  <a:pt x="911220" y="13490"/>
                </a:lnTo>
                <a:lnTo>
                  <a:pt x="858097" y="3900"/>
                </a:lnTo>
                <a:lnTo>
                  <a:pt x="804248" y="0"/>
                </a:lnTo>
                <a:close/>
              </a:path>
            </a:pathLst>
          </a:custGeom>
          <a:solidFill>
            <a:srgbClr val="FF5A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362937" y="4452528"/>
            <a:ext cx="1456055" cy="1379220"/>
          </a:xfrm>
          <a:custGeom>
            <a:avLst/>
            <a:gdLst/>
            <a:ahLst/>
            <a:cxnLst/>
            <a:rect l="l" t="t" r="r" b="b"/>
            <a:pathLst>
              <a:path w="1456054" h="1379220">
                <a:moveTo>
                  <a:pt x="332201" y="0"/>
                </a:moveTo>
                <a:lnTo>
                  <a:pt x="283380" y="7996"/>
                </a:lnTo>
                <a:lnTo>
                  <a:pt x="239933" y="24411"/>
                </a:lnTo>
                <a:lnTo>
                  <a:pt x="202517" y="49461"/>
                </a:lnTo>
                <a:lnTo>
                  <a:pt x="171787" y="83363"/>
                </a:lnTo>
                <a:lnTo>
                  <a:pt x="148402" y="126334"/>
                </a:lnTo>
                <a:lnTo>
                  <a:pt x="133019" y="178589"/>
                </a:lnTo>
                <a:lnTo>
                  <a:pt x="126346" y="219213"/>
                </a:lnTo>
                <a:lnTo>
                  <a:pt x="120945" y="260074"/>
                </a:lnTo>
                <a:lnTo>
                  <a:pt x="115024" y="300814"/>
                </a:lnTo>
                <a:lnTo>
                  <a:pt x="106794" y="341073"/>
                </a:lnTo>
                <a:lnTo>
                  <a:pt x="93959" y="384153"/>
                </a:lnTo>
                <a:lnTo>
                  <a:pt x="79274" y="426705"/>
                </a:lnTo>
                <a:lnTo>
                  <a:pt x="65726" y="469487"/>
                </a:lnTo>
                <a:lnTo>
                  <a:pt x="56299" y="513260"/>
                </a:lnTo>
                <a:lnTo>
                  <a:pt x="54051" y="560167"/>
                </a:lnTo>
                <a:lnTo>
                  <a:pt x="60172" y="606583"/>
                </a:lnTo>
                <a:lnTo>
                  <a:pt x="73861" y="651483"/>
                </a:lnTo>
                <a:lnTo>
                  <a:pt x="94316" y="693840"/>
                </a:lnTo>
                <a:lnTo>
                  <a:pt x="120738" y="732627"/>
                </a:lnTo>
                <a:lnTo>
                  <a:pt x="147459" y="770980"/>
                </a:lnTo>
                <a:lnTo>
                  <a:pt x="167964" y="810612"/>
                </a:lnTo>
                <a:lnTo>
                  <a:pt x="182112" y="850771"/>
                </a:lnTo>
                <a:lnTo>
                  <a:pt x="189760" y="890710"/>
                </a:lnTo>
                <a:lnTo>
                  <a:pt x="190768" y="929680"/>
                </a:lnTo>
                <a:lnTo>
                  <a:pt x="184994" y="966931"/>
                </a:lnTo>
                <a:lnTo>
                  <a:pt x="152534" y="1033280"/>
                </a:lnTo>
                <a:lnTo>
                  <a:pt x="125564" y="1060880"/>
                </a:lnTo>
                <a:lnTo>
                  <a:pt x="91246" y="1083766"/>
                </a:lnTo>
                <a:lnTo>
                  <a:pt x="49439" y="1101187"/>
                </a:lnTo>
                <a:lnTo>
                  <a:pt x="0" y="1112395"/>
                </a:lnTo>
                <a:lnTo>
                  <a:pt x="2937" y="1119064"/>
                </a:lnTo>
                <a:lnTo>
                  <a:pt x="40956" y="1178518"/>
                </a:lnTo>
                <a:lnTo>
                  <a:pt x="75661" y="1212198"/>
                </a:lnTo>
                <a:lnTo>
                  <a:pt x="115589" y="1240495"/>
                </a:lnTo>
                <a:lnTo>
                  <a:pt x="159455" y="1264269"/>
                </a:lnTo>
                <a:lnTo>
                  <a:pt x="205973" y="1284378"/>
                </a:lnTo>
                <a:lnTo>
                  <a:pt x="253855" y="1301683"/>
                </a:lnTo>
                <a:lnTo>
                  <a:pt x="301815" y="1317043"/>
                </a:lnTo>
                <a:lnTo>
                  <a:pt x="350030" y="1331672"/>
                </a:lnTo>
                <a:lnTo>
                  <a:pt x="398723" y="1345509"/>
                </a:lnTo>
                <a:lnTo>
                  <a:pt x="447796" y="1357843"/>
                </a:lnTo>
                <a:lnTo>
                  <a:pt x="497152" y="1367960"/>
                </a:lnTo>
                <a:lnTo>
                  <a:pt x="546693" y="1375150"/>
                </a:lnTo>
                <a:lnTo>
                  <a:pt x="596321" y="1378701"/>
                </a:lnTo>
                <a:lnTo>
                  <a:pt x="645940" y="1377899"/>
                </a:lnTo>
                <a:lnTo>
                  <a:pt x="695451" y="1372034"/>
                </a:lnTo>
                <a:lnTo>
                  <a:pt x="742908" y="1361120"/>
                </a:lnTo>
                <a:lnTo>
                  <a:pt x="788829" y="1345797"/>
                </a:lnTo>
                <a:lnTo>
                  <a:pt x="833503" y="1326862"/>
                </a:lnTo>
                <a:lnTo>
                  <a:pt x="877217" y="1305114"/>
                </a:lnTo>
                <a:lnTo>
                  <a:pt x="920259" y="1281351"/>
                </a:lnTo>
                <a:lnTo>
                  <a:pt x="962918" y="1256373"/>
                </a:lnTo>
                <a:lnTo>
                  <a:pt x="1005482" y="1230978"/>
                </a:lnTo>
                <a:lnTo>
                  <a:pt x="1048238" y="1205964"/>
                </a:lnTo>
                <a:lnTo>
                  <a:pt x="1091474" y="1182130"/>
                </a:lnTo>
                <a:lnTo>
                  <a:pt x="1135479" y="1160274"/>
                </a:lnTo>
                <a:lnTo>
                  <a:pt x="1180541" y="1141195"/>
                </a:lnTo>
                <a:lnTo>
                  <a:pt x="1227044" y="1125667"/>
                </a:lnTo>
                <a:lnTo>
                  <a:pt x="1275299" y="1113103"/>
                </a:lnTo>
                <a:lnTo>
                  <a:pt x="1323368" y="1099163"/>
                </a:lnTo>
                <a:lnTo>
                  <a:pt x="1367518" y="1079177"/>
                </a:lnTo>
                <a:lnTo>
                  <a:pt x="1372515" y="1074981"/>
                </a:lnTo>
                <a:lnTo>
                  <a:pt x="1203528" y="1074981"/>
                </a:lnTo>
                <a:lnTo>
                  <a:pt x="1151780" y="1065550"/>
                </a:lnTo>
                <a:lnTo>
                  <a:pt x="1103553" y="1044048"/>
                </a:lnTo>
                <a:lnTo>
                  <a:pt x="1061328" y="1011943"/>
                </a:lnTo>
                <a:lnTo>
                  <a:pt x="1027582" y="970701"/>
                </a:lnTo>
                <a:lnTo>
                  <a:pt x="1008515" y="944719"/>
                </a:lnTo>
                <a:lnTo>
                  <a:pt x="985947" y="921801"/>
                </a:lnTo>
                <a:lnTo>
                  <a:pt x="959961" y="902591"/>
                </a:lnTo>
                <a:lnTo>
                  <a:pt x="930643" y="887732"/>
                </a:lnTo>
                <a:lnTo>
                  <a:pt x="895329" y="882063"/>
                </a:lnTo>
                <a:lnTo>
                  <a:pt x="838341" y="882063"/>
                </a:lnTo>
                <a:lnTo>
                  <a:pt x="795035" y="875397"/>
                </a:lnTo>
                <a:lnTo>
                  <a:pt x="759269" y="843066"/>
                </a:lnTo>
                <a:lnTo>
                  <a:pt x="748304" y="809862"/>
                </a:lnTo>
                <a:lnTo>
                  <a:pt x="749488" y="773829"/>
                </a:lnTo>
                <a:lnTo>
                  <a:pt x="758424" y="737839"/>
                </a:lnTo>
                <a:lnTo>
                  <a:pt x="770712" y="704763"/>
                </a:lnTo>
                <a:lnTo>
                  <a:pt x="791775" y="650054"/>
                </a:lnTo>
                <a:lnTo>
                  <a:pt x="803884" y="607530"/>
                </a:lnTo>
                <a:lnTo>
                  <a:pt x="808031" y="569234"/>
                </a:lnTo>
                <a:lnTo>
                  <a:pt x="805205" y="527204"/>
                </a:lnTo>
                <a:lnTo>
                  <a:pt x="794643" y="481858"/>
                </a:lnTo>
                <a:lnTo>
                  <a:pt x="775508" y="433977"/>
                </a:lnTo>
                <a:lnTo>
                  <a:pt x="749936" y="385971"/>
                </a:lnTo>
                <a:lnTo>
                  <a:pt x="720064" y="340248"/>
                </a:lnTo>
                <a:lnTo>
                  <a:pt x="688029" y="299219"/>
                </a:lnTo>
                <a:lnTo>
                  <a:pt x="655967" y="265292"/>
                </a:lnTo>
                <a:lnTo>
                  <a:pt x="617868" y="229915"/>
                </a:lnTo>
                <a:lnTo>
                  <a:pt x="580091" y="193950"/>
                </a:lnTo>
                <a:lnTo>
                  <a:pt x="544507" y="156214"/>
                </a:lnTo>
                <a:lnTo>
                  <a:pt x="512990" y="115523"/>
                </a:lnTo>
                <a:lnTo>
                  <a:pt x="487413" y="70690"/>
                </a:lnTo>
                <a:lnTo>
                  <a:pt x="481831" y="58313"/>
                </a:lnTo>
                <a:lnTo>
                  <a:pt x="475988" y="46057"/>
                </a:lnTo>
                <a:lnTo>
                  <a:pt x="444606" y="12794"/>
                </a:lnTo>
                <a:lnTo>
                  <a:pt x="406000" y="2160"/>
                </a:lnTo>
                <a:lnTo>
                  <a:pt x="385737" y="205"/>
                </a:lnTo>
                <a:lnTo>
                  <a:pt x="332201" y="0"/>
                </a:lnTo>
                <a:close/>
              </a:path>
              <a:path w="1456054" h="1379220">
                <a:moveTo>
                  <a:pt x="1455673" y="902312"/>
                </a:moveTo>
                <a:lnTo>
                  <a:pt x="1455064" y="902870"/>
                </a:lnTo>
                <a:lnTo>
                  <a:pt x="1454353" y="903340"/>
                </a:lnTo>
                <a:lnTo>
                  <a:pt x="1453768" y="903899"/>
                </a:lnTo>
                <a:lnTo>
                  <a:pt x="1435871" y="923924"/>
                </a:lnTo>
                <a:lnTo>
                  <a:pt x="1420214" y="945963"/>
                </a:lnTo>
                <a:lnTo>
                  <a:pt x="1405239" y="968652"/>
                </a:lnTo>
                <a:lnTo>
                  <a:pt x="1389392" y="990627"/>
                </a:lnTo>
                <a:lnTo>
                  <a:pt x="1351512" y="1027927"/>
                </a:lnTo>
                <a:lnTo>
                  <a:pt x="1306161" y="1055212"/>
                </a:lnTo>
                <a:lnTo>
                  <a:pt x="1255959" y="1071293"/>
                </a:lnTo>
                <a:lnTo>
                  <a:pt x="1203528" y="1074981"/>
                </a:lnTo>
                <a:lnTo>
                  <a:pt x="1372515" y="1074981"/>
                </a:lnTo>
                <a:lnTo>
                  <a:pt x="1404111" y="1048451"/>
                </a:lnTo>
                <a:lnTo>
                  <a:pt x="1431388" y="999430"/>
                </a:lnTo>
                <a:lnTo>
                  <a:pt x="1446720" y="944476"/>
                </a:lnTo>
                <a:lnTo>
                  <a:pt x="1453542" y="912940"/>
                </a:lnTo>
                <a:lnTo>
                  <a:pt x="1455673" y="902312"/>
                </a:lnTo>
                <a:close/>
              </a:path>
              <a:path w="1456054" h="1379220">
                <a:moveTo>
                  <a:pt x="884954" y="880398"/>
                </a:moveTo>
                <a:lnTo>
                  <a:pt x="838341" y="882063"/>
                </a:lnTo>
                <a:lnTo>
                  <a:pt x="895329" y="882063"/>
                </a:lnTo>
                <a:lnTo>
                  <a:pt x="884954" y="880398"/>
                </a:lnTo>
                <a:close/>
              </a:path>
            </a:pathLst>
          </a:custGeom>
          <a:solidFill>
            <a:srgbClr val="DF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277072" y="5441022"/>
            <a:ext cx="1244600" cy="464820"/>
          </a:xfrm>
          <a:custGeom>
            <a:avLst/>
            <a:gdLst/>
            <a:ahLst/>
            <a:cxnLst/>
            <a:rect l="l" t="t" r="r" b="b"/>
            <a:pathLst>
              <a:path w="1244600" h="464820">
                <a:moveTo>
                  <a:pt x="419976" y="0"/>
                </a:moveTo>
                <a:lnTo>
                  <a:pt x="249465" y="40433"/>
                </a:lnTo>
                <a:lnTo>
                  <a:pt x="148880" y="102293"/>
                </a:lnTo>
                <a:lnTo>
                  <a:pt x="78849" y="229126"/>
                </a:lnTo>
                <a:lnTo>
                  <a:pt x="0" y="464477"/>
                </a:lnTo>
                <a:lnTo>
                  <a:pt x="1244015" y="464477"/>
                </a:lnTo>
                <a:lnTo>
                  <a:pt x="1219089" y="398026"/>
                </a:lnTo>
                <a:lnTo>
                  <a:pt x="1202414" y="360401"/>
                </a:lnTo>
                <a:lnTo>
                  <a:pt x="1182680" y="320880"/>
                </a:lnTo>
                <a:lnTo>
                  <a:pt x="1159698" y="280243"/>
                </a:lnTo>
                <a:lnTo>
                  <a:pt x="1133279" y="239269"/>
                </a:lnTo>
                <a:lnTo>
                  <a:pt x="1103235" y="198736"/>
                </a:lnTo>
                <a:lnTo>
                  <a:pt x="1069376" y="159423"/>
                </a:lnTo>
                <a:lnTo>
                  <a:pt x="1031513" y="122109"/>
                </a:lnTo>
                <a:lnTo>
                  <a:pt x="989459" y="87573"/>
                </a:lnTo>
                <a:lnTo>
                  <a:pt x="943024" y="56593"/>
                </a:lnTo>
                <a:lnTo>
                  <a:pt x="892019" y="29949"/>
                </a:lnTo>
                <a:lnTo>
                  <a:pt x="836256" y="8420"/>
                </a:lnTo>
                <a:lnTo>
                  <a:pt x="419976" y="0"/>
                </a:lnTo>
                <a:close/>
              </a:path>
            </a:pathLst>
          </a:custGeom>
          <a:solidFill>
            <a:srgbClr val="232C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686545" y="4981231"/>
            <a:ext cx="427355" cy="611505"/>
          </a:xfrm>
          <a:custGeom>
            <a:avLst/>
            <a:gdLst/>
            <a:ahLst/>
            <a:cxnLst/>
            <a:rect l="l" t="t" r="r" b="b"/>
            <a:pathLst>
              <a:path w="427354" h="611504">
                <a:moveTo>
                  <a:pt x="253479" y="0"/>
                </a:moveTo>
                <a:lnTo>
                  <a:pt x="94602" y="110705"/>
                </a:lnTo>
                <a:lnTo>
                  <a:pt x="94602" y="425437"/>
                </a:lnTo>
                <a:lnTo>
                  <a:pt x="10516" y="459803"/>
                </a:lnTo>
                <a:lnTo>
                  <a:pt x="0" y="532516"/>
                </a:lnTo>
                <a:lnTo>
                  <a:pt x="5253" y="572493"/>
                </a:lnTo>
                <a:lnTo>
                  <a:pt x="34160" y="593902"/>
                </a:lnTo>
                <a:lnTo>
                  <a:pt x="94602" y="610908"/>
                </a:lnTo>
                <a:lnTo>
                  <a:pt x="213532" y="605204"/>
                </a:lnTo>
                <a:lnTo>
                  <a:pt x="320272" y="554308"/>
                </a:lnTo>
                <a:lnTo>
                  <a:pt x="397222" y="496038"/>
                </a:lnTo>
                <a:lnTo>
                  <a:pt x="426784" y="468210"/>
                </a:lnTo>
                <a:lnTo>
                  <a:pt x="337769" y="419811"/>
                </a:lnTo>
                <a:lnTo>
                  <a:pt x="253479" y="0"/>
                </a:lnTo>
                <a:close/>
              </a:path>
            </a:pathLst>
          </a:custGeom>
          <a:solidFill>
            <a:srgbClr val="FF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781135" y="4981231"/>
            <a:ext cx="192405" cy="280035"/>
          </a:xfrm>
          <a:custGeom>
            <a:avLst/>
            <a:gdLst/>
            <a:ahLst/>
            <a:cxnLst/>
            <a:rect l="l" t="t" r="r" b="b"/>
            <a:pathLst>
              <a:path w="192404" h="280035">
                <a:moveTo>
                  <a:pt x="158877" y="0"/>
                </a:moveTo>
                <a:lnTo>
                  <a:pt x="0" y="110705"/>
                </a:lnTo>
                <a:lnTo>
                  <a:pt x="0" y="279603"/>
                </a:lnTo>
                <a:lnTo>
                  <a:pt x="41505" y="265897"/>
                </a:lnTo>
                <a:lnTo>
                  <a:pt x="82501" y="248236"/>
                </a:lnTo>
                <a:lnTo>
                  <a:pt x="121970" y="226095"/>
                </a:lnTo>
                <a:lnTo>
                  <a:pt x="158897" y="198951"/>
                </a:lnTo>
                <a:lnTo>
                  <a:pt x="192265" y="166281"/>
                </a:lnTo>
                <a:lnTo>
                  <a:pt x="158877" y="0"/>
                </a:lnTo>
                <a:close/>
              </a:path>
            </a:pathLst>
          </a:custGeom>
          <a:solidFill>
            <a:srgbClr val="F49D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474564" y="4336797"/>
            <a:ext cx="694055" cy="868044"/>
          </a:xfrm>
          <a:custGeom>
            <a:avLst/>
            <a:gdLst/>
            <a:ahLst/>
            <a:cxnLst/>
            <a:rect l="l" t="t" r="r" b="b"/>
            <a:pathLst>
              <a:path w="694054" h="868045">
                <a:moveTo>
                  <a:pt x="271979" y="0"/>
                </a:moveTo>
                <a:lnTo>
                  <a:pt x="228452" y="6705"/>
                </a:lnTo>
                <a:lnTo>
                  <a:pt x="188342" y="22523"/>
                </a:lnTo>
                <a:lnTo>
                  <a:pt x="152709" y="48663"/>
                </a:lnTo>
                <a:lnTo>
                  <a:pt x="122611" y="86333"/>
                </a:lnTo>
                <a:lnTo>
                  <a:pt x="107417" y="136388"/>
                </a:lnTo>
                <a:lnTo>
                  <a:pt x="92730" y="186665"/>
                </a:lnTo>
                <a:lnTo>
                  <a:pt x="78614" y="237149"/>
                </a:lnTo>
                <a:lnTo>
                  <a:pt x="65134" y="287823"/>
                </a:lnTo>
                <a:lnTo>
                  <a:pt x="52352" y="338673"/>
                </a:lnTo>
                <a:lnTo>
                  <a:pt x="40332" y="389683"/>
                </a:lnTo>
                <a:lnTo>
                  <a:pt x="29140" y="440838"/>
                </a:lnTo>
                <a:lnTo>
                  <a:pt x="18839" y="492123"/>
                </a:lnTo>
                <a:lnTo>
                  <a:pt x="9757" y="541138"/>
                </a:lnTo>
                <a:lnTo>
                  <a:pt x="2655" y="591131"/>
                </a:lnTo>
                <a:lnTo>
                  <a:pt x="0" y="641318"/>
                </a:lnTo>
                <a:lnTo>
                  <a:pt x="4255" y="690915"/>
                </a:lnTo>
                <a:lnTo>
                  <a:pt x="17886" y="739138"/>
                </a:lnTo>
                <a:lnTo>
                  <a:pt x="43728" y="784912"/>
                </a:lnTo>
                <a:lnTo>
                  <a:pt x="79498" y="821822"/>
                </a:lnTo>
                <a:lnTo>
                  <a:pt x="123024" y="848685"/>
                </a:lnTo>
                <a:lnTo>
                  <a:pt x="172138" y="864317"/>
                </a:lnTo>
                <a:lnTo>
                  <a:pt x="224668" y="867535"/>
                </a:lnTo>
                <a:lnTo>
                  <a:pt x="257864" y="865035"/>
                </a:lnTo>
                <a:lnTo>
                  <a:pt x="297039" y="860733"/>
                </a:lnTo>
                <a:lnTo>
                  <a:pt x="340613" y="853819"/>
                </a:lnTo>
                <a:lnTo>
                  <a:pt x="387006" y="843478"/>
                </a:lnTo>
                <a:lnTo>
                  <a:pt x="434638" y="828899"/>
                </a:lnTo>
                <a:lnTo>
                  <a:pt x="481929" y="809267"/>
                </a:lnTo>
                <a:lnTo>
                  <a:pt x="527300" y="783771"/>
                </a:lnTo>
                <a:lnTo>
                  <a:pt x="569170" y="751598"/>
                </a:lnTo>
                <a:lnTo>
                  <a:pt x="605960" y="711935"/>
                </a:lnTo>
                <a:lnTo>
                  <a:pt x="631090" y="671323"/>
                </a:lnTo>
                <a:lnTo>
                  <a:pt x="651509" y="622456"/>
                </a:lnTo>
                <a:lnTo>
                  <a:pt x="667520" y="567579"/>
                </a:lnTo>
                <a:lnTo>
                  <a:pt x="679426" y="508941"/>
                </a:lnTo>
                <a:lnTo>
                  <a:pt x="687533" y="448787"/>
                </a:lnTo>
                <a:lnTo>
                  <a:pt x="692143" y="389365"/>
                </a:lnTo>
                <a:lnTo>
                  <a:pt x="693562" y="332922"/>
                </a:lnTo>
                <a:lnTo>
                  <a:pt x="692093" y="281704"/>
                </a:lnTo>
                <a:lnTo>
                  <a:pt x="688039" y="237959"/>
                </a:lnTo>
                <a:lnTo>
                  <a:pt x="673397" y="181875"/>
                </a:lnTo>
                <a:lnTo>
                  <a:pt x="642737" y="150216"/>
                </a:lnTo>
                <a:lnTo>
                  <a:pt x="583381" y="106648"/>
                </a:lnTo>
                <a:lnTo>
                  <a:pt x="545589" y="83419"/>
                </a:lnTo>
                <a:lnTo>
                  <a:pt x="503801" y="60840"/>
                </a:lnTo>
                <a:lnTo>
                  <a:pt x="459075" y="40119"/>
                </a:lnTo>
                <a:lnTo>
                  <a:pt x="412471" y="22466"/>
                </a:lnTo>
                <a:lnTo>
                  <a:pt x="365047" y="9089"/>
                </a:lnTo>
                <a:lnTo>
                  <a:pt x="317864" y="1197"/>
                </a:lnTo>
                <a:lnTo>
                  <a:pt x="271979" y="0"/>
                </a:lnTo>
                <a:close/>
              </a:path>
            </a:pathLst>
          </a:custGeom>
          <a:solidFill>
            <a:srgbClr val="FF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995105" y="4877011"/>
            <a:ext cx="171465" cy="2096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574849" y="4672469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19596" y="0"/>
                </a:moveTo>
                <a:lnTo>
                  <a:pt x="11963" y="1540"/>
                </a:lnTo>
                <a:lnTo>
                  <a:pt x="5735" y="5740"/>
                </a:lnTo>
                <a:lnTo>
                  <a:pt x="1538" y="11969"/>
                </a:lnTo>
                <a:lnTo>
                  <a:pt x="0" y="19596"/>
                </a:lnTo>
                <a:lnTo>
                  <a:pt x="1538" y="27222"/>
                </a:lnTo>
                <a:lnTo>
                  <a:pt x="5735" y="33451"/>
                </a:lnTo>
                <a:lnTo>
                  <a:pt x="11963" y="37651"/>
                </a:lnTo>
                <a:lnTo>
                  <a:pt x="19596" y="39192"/>
                </a:lnTo>
                <a:lnTo>
                  <a:pt x="27222" y="37651"/>
                </a:lnTo>
                <a:lnTo>
                  <a:pt x="33451" y="33451"/>
                </a:lnTo>
                <a:lnTo>
                  <a:pt x="37651" y="27222"/>
                </a:lnTo>
                <a:lnTo>
                  <a:pt x="39192" y="19596"/>
                </a:lnTo>
                <a:lnTo>
                  <a:pt x="37651" y="11969"/>
                </a:lnTo>
                <a:lnTo>
                  <a:pt x="33451" y="5740"/>
                </a:lnTo>
                <a:lnTo>
                  <a:pt x="27222" y="1540"/>
                </a:lnTo>
                <a:lnTo>
                  <a:pt x="19596" y="0"/>
                </a:lnTo>
                <a:close/>
              </a:path>
            </a:pathLst>
          </a:custGeom>
          <a:solidFill>
            <a:srgbClr val="0609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884729" y="4721859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19608" y="0"/>
                </a:moveTo>
                <a:lnTo>
                  <a:pt x="11974" y="1540"/>
                </a:lnTo>
                <a:lnTo>
                  <a:pt x="5741" y="5740"/>
                </a:lnTo>
                <a:lnTo>
                  <a:pt x="1540" y="11969"/>
                </a:lnTo>
                <a:lnTo>
                  <a:pt x="0" y="19596"/>
                </a:lnTo>
                <a:lnTo>
                  <a:pt x="1540" y="27222"/>
                </a:lnTo>
                <a:lnTo>
                  <a:pt x="5741" y="33451"/>
                </a:lnTo>
                <a:lnTo>
                  <a:pt x="11974" y="37651"/>
                </a:lnTo>
                <a:lnTo>
                  <a:pt x="19608" y="39192"/>
                </a:lnTo>
                <a:lnTo>
                  <a:pt x="27235" y="37651"/>
                </a:lnTo>
                <a:lnTo>
                  <a:pt x="33464" y="33451"/>
                </a:lnTo>
                <a:lnTo>
                  <a:pt x="37664" y="27222"/>
                </a:lnTo>
                <a:lnTo>
                  <a:pt x="39204" y="19596"/>
                </a:lnTo>
                <a:lnTo>
                  <a:pt x="37664" y="11969"/>
                </a:lnTo>
                <a:lnTo>
                  <a:pt x="33464" y="5740"/>
                </a:lnTo>
                <a:lnTo>
                  <a:pt x="27235" y="1540"/>
                </a:lnTo>
                <a:lnTo>
                  <a:pt x="19608" y="0"/>
                </a:lnTo>
                <a:close/>
              </a:path>
            </a:pathLst>
          </a:custGeom>
          <a:solidFill>
            <a:srgbClr val="0609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799410" y="4830812"/>
            <a:ext cx="147066" cy="1398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512695" y="4754291"/>
            <a:ext cx="123825" cy="120014"/>
          </a:xfrm>
          <a:custGeom>
            <a:avLst/>
            <a:gdLst/>
            <a:ahLst/>
            <a:cxnLst/>
            <a:rect l="l" t="t" r="r" b="b"/>
            <a:pathLst>
              <a:path w="123825" h="120014">
                <a:moveTo>
                  <a:pt x="65359" y="0"/>
                </a:moveTo>
                <a:lnTo>
                  <a:pt x="27152" y="10291"/>
                </a:lnTo>
                <a:lnTo>
                  <a:pt x="2083" y="47312"/>
                </a:lnTo>
                <a:lnTo>
                  <a:pt x="0" y="63047"/>
                </a:lnTo>
                <a:lnTo>
                  <a:pt x="1761" y="78731"/>
                </a:lnTo>
                <a:lnTo>
                  <a:pt x="7359" y="93246"/>
                </a:lnTo>
                <a:lnTo>
                  <a:pt x="16291" y="105300"/>
                </a:lnTo>
                <a:lnTo>
                  <a:pt x="28054" y="113605"/>
                </a:lnTo>
                <a:lnTo>
                  <a:pt x="55185" y="119906"/>
                </a:lnTo>
                <a:lnTo>
                  <a:pt x="85150" y="116477"/>
                </a:lnTo>
                <a:lnTo>
                  <a:pt x="110471" y="101974"/>
                </a:lnTo>
                <a:lnTo>
                  <a:pt x="123672" y="75048"/>
                </a:lnTo>
                <a:lnTo>
                  <a:pt x="118876" y="39505"/>
                </a:lnTo>
                <a:lnTo>
                  <a:pt x="97686" y="12113"/>
                </a:lnTo>
                <a:lnTo>
                  <a:pt x="65359" y="0"/>
                </a:lnTo>
                <a:close/>
              </a:path>
            </a:pathLst>
          </a:custGeom>
          <a:solidFill>
            <a:srgbClr val="EE8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560158" y="4969687"/>
            <a:ext cx="165604" cy="1274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08834" y="4759452"/>
            <a:ext cx="76200" cy="165100"/>
          </a:xfrm>
          <a:custGeom>
            <a:avLst/>
            <a:gdLst/>
            <a:ahLst/>
            <a:cxnLst/>
            <a:rect l="l" t="t" r="r" b="b"/>
            <a:pathLst>
              <a:path w="76200" h="165100">
                <a:moveTo>
                  <a:pt x="73443" y="0"/>
                </a:moveTo>
                <a:lnTo>
                  <a:pt x="49656" y="28663"/>
                </a:lnTo>
                <a:lnTo>
                  <a:pt x="38224" y="44732"/>
                </a:lnTo>
                <a:lnTo>
                  <a:pt x="27064" y="61147"/>
                </a:lnTo>
                <a:lnTo>
                  <a:pt x="16507" y="77937"/>
                </a:lnTo>
                <a:lnTo>
                  <a:pt x="6883" y="95135"/>
                </a:lnTo>
                <a:lnTo>
                  <a:pt x="0" y="127117"/>
                </a:lnTo>
                <a:lnTo>
                  <a:pt x="12788" y="150182"/>
                </a:lnTo>
                <a:lnTo>
                  <a:pt x="39197" y="163081"/>
                </a:lnTo>
                <a:lnTo>
                  <a:pt x="73177" y="164566"/>
                </a:lnTo>
                <a:lnTo>
                  <a:pt x="75158" y="164312"/>
                </a:lnTo>
                <a:lnTo>
                  <a:pt x="76021" y="161315"/>
                </a:lnTo>
                <a:lnTo>
                  <a:pt x="73697" y="160769"/>
                </a:lnTo>
                <a:lnTo>
                  <a:pt x="48217" y="155327"/>
                </a:lnTo>
                <a:lnTo>
                  <a:pt x="22980" y="146759"/>
                </a:lnTo>
                <a:lnTo>
                  <a:pt x="7325" y="130960"/>
                </a:lnTo>
                <a:lnTo>
                  <a:pt x="10591" y="103822"/>
                </a:lnTo>
                <a:lnTo>
                  <a:pt x="16216" y="92734"/>
                </a:lnTo>
                <a:lnTo>
                  <a:pt x="45959" y="47057"/>
                </a:lnTo>
                <a:lnTo>
                  <a:pt x="57163" y="32465"/>
                </a:lnTo>
                <a:lnTo>
                  <a:pt x="67351" y="17348"/>
                </a:lnTo>
                <a:lnTo>
                  <a:pt x="74332" y="1917"/>
                </a:lnTo>
                <a:lnTo>
                  <a:pt x="74612" y="965"/>
                </a:lnTo>
                <a:lnTo>
                  <a:pt x="73443" y="0"/>
                </a:lnTo>
                <a:close/>
              </a:path>
            </a:pathLst>
          </a:custGeom>
          <a:solidFill>
            <a:srgbClr val="F49D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856256" y="4657073"/>
            <a:ext cx="112395" cy="62865"/>
          </a:xfrm>
          <a:custGeom>
            <a:avLst/>
            <a:gdLst/>
            <a:ahLst/>
            <a:cxnLst/>
            <a:rect l="l" t="t" r="r" b="b"/>
            <a:pathLst>
              <a:path w="112395" h="62864">
                <a:moveTo>
                  <a:pt x="57662" y="5256"/>
                </a:moveTo>
                <a:lnTo>
                  <a:pt x="36573" y="5256"/>
                </a:lnTo>
                <a:lnTo>
                  <a:pt x="66314" y="13599"/>
                </a:lnTo>
                <a:lnTo>
                  <a:pt x="90867" y="32618"/>
                </a:lnTo>
                <a:lnTo>
                  <a:pt x="108737" y="60849"/>
                </a:lnTo>
                <a:lnTo>
                  <a:pt x="109461" y="62487"/>
                </a:lnTo>
                <a:lnTo>
                  <a:pt x="111963" y="61293"/>
                </a:lnTo>
                <a:lnTo>
                  <a:pt x="111556" y="59655"/>
                </a:lnTo>
                <a:lnTo>
                  <a:pt x="95745" y="28502"/>
                </a:lnTo>
                <a:lnTo>
                  <a:pt x="69241" y="8139"/>
                </a:lnTo>
                <a:lnTo>
                  <a:pt x="57662" y="5256"/>
                </a:lnTo>
                <a:close/>
              </a:path>
              <a:path w="112395" h="62864">
                <a:moveTo>
                  <a:pt x="36549" y="0"/>
                </a:moveTo>
                <a:lnTo>
                  <a:pt x="2171" y="5515"/>
                </a:lnTo>
                <a:lnTo>
                  <a:pt x="0" y="6341"/>
                </a:lnTo>
                <a:lnTo>
                  <a:pt x="825" y="9744"/>
                </a:lnTo>
                <a:lnTo>
                  <a:pt x="3136" y="9058"/>
                </a:lnTo>
                <a:lnTo>
                  <a:pt x="36573" y="5256"/>
                </a:lnTo>
                <a:lnTo>
                  <a:pt x="57662" y="5256"/>
                </a:lnTo>
                <a:lnTo>
                  <a:pt x="36549" y="0"/>
                </a:lnTo>
                <a:close/>
              </a:path>
            </a:pathLst>
          </a:custGeom>
          <a:solidFill>
            <a:srgbClr val="0609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563711" y="4581679"/>
            <a:ext cx="99695" cy="57150"/>
          </a:xfrm>
          <a:custGeom>
            <a:avLst/>
            <a:gdLst/>
            <a:ahLst/>
            <a:cxnLst/>
            <a:rect l="l" t="t" r="r" b="b"/>
            <a:pathLst>
              <a:path w="99695" h="57150">
                <a:moveTo>
                  <a:pt x="65223" y="5334"/>
                </a:moveTo>
                <a:lnTo>
                  <a:pt x="33378" y="5334"/>
                </a:lnTo>
                <a:lnTo>
                  <a:pt x="60380" y="10235"/>
                </a:lnTo>
                <a:lnTo>
                  <a:pt x="82112" y="27683"/>
                </a:lnTo>
                <a:lnTo>
                  <a:pt x="96342" y="55471"/>
                </a:lnTo>
                <a:lnTo>
                  <a:pt x="96799" y="56970"/>
                </a:lnTo>
                <a:lnTo>
                  <a:pt x="99060" y="56690"/>
                </a:lnTo>
                <a:lnTo>
                  <a:pt x="99072" y="55103"/>
                </a:lnTo>
                <a:lnTo>
                  <a:pt x="89094" y="23452"/>
                </a:lnTo>
                <a:lnTo>
                  <a:pt x="65223" y="5334"/>
                </a:lnTo>
                <a:close/>
              </a:path>
              <a:path w="99695" h="57150">
                <a:moveTo>
                  <a:pt x="31889" y="0"/>
                </a:moveTo>
                <a:lnTo>
                  <a:pt x="1422" y="12698"/>
                </a:lnTo>
                <a:lnTo>
                  <a:pt x="0" y="13853"/>
                </a:lnTo>
                <a:lnTo>
                  <a:pt x="1816" y="16076"/>
                </a:lnTo>
                <a:lnTo>
                  <a:pt x="3340" y="15187"/>
                </a:lnTo>
                <a:lnTo>
                  <a:pt x="33378" y="5334"/>
                </a:lnTo>
                <a:lnTo>
                  <a:pt x="65223" y="5334"/>
                </a:lnTo>
                <a:lnTo>
                  <a:pt x="63906" y="4335"/>
                </a:lnTo>
                <a:lnTo>
                  <a:pt x="31889" y="0"/>
                </a:lnTo>
                <a:close/>
              </a:path>
            </a:pathLst>
          </a:custGeom>
          <a:solidFill>
            <a:srgbClr val="0609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512316" y="4165596"/>
            <a:ext cx="897255" cy="1002030"/>
          </a:xfrm>
          <a:custGeom>
            <a:avLst/>
            <a:gdLst/>
            <a:ahLst/>
            <a:cxnLst/>
            <a:rect l="l" t="t" r="r" b="b"/>
            <a:pathLst>
              <a:path w="897254" h="1002029">
                <a:moveTo>
                  <a:pt x="896085" y="719564"/>
                </a:moveTo>
                <a:lnTo>
                  <a:pt x="572907" y="719564"/>
                </a:lnTo>
                <a:lnTo>
                  <a:pt x="589272" y="721242"/>
                </a:lnTo>
                <a:lnTo>
                  <a:pt x="605343" y="724868"/>
                </a:lnTo>
                <a:lnTo>
                  <a:pt x="637362" y="740250"/>
                </a:lnTo>
                <a:lnTo>
                  <a:pt x="655313" y="764013"/>
                </a:lnTo>
                <a:lnTo>
                  <a:pt x="663004" y="794044"/>
                </a:lnTo>
                <a:lnTo>
                  <a:pt x="664241" y="828229"/>
                </a:lnTo>
                <a:lnTo>
                  <a:pt x="662833" y="864453"/>
                </a:lnTo>
                <a:lnTo>
                  <a:pt x="662588" y="900603"/>
                </a:lnTo>
                <a:lnTo>
                  <a:pt x="680816" y="964224"/>
                </a:lnTo>
                <a:lnTo>
                  <a:pt x="725790" y="995771"/>
                </a:lnTo>
                <a:lnTo>
                  <a:pt x="766773" y="1001643"/>
                </a:lnTo>
                <a:lnTo>
                  <a:pt x="787601" y="1000204"/>
                </a:lnTo>
                <a:lnTo>
                  <a:pt x="833664" y="981878"/>
                </a:lnTo>
                <a:lnTo>
                  <a:pt x="853306" y="945823"/>
                </a:lnTo>
                <a:lnTo>
                  <a:pt x="869460" y="884103"/>
                </a:lnTo>
                <a:lnTo>
                  <a:pt x="880781" y="835631"/>
                </a:lnTo>
                <a:lnTo>
                  <a:pt x="889891" y="786788"/>
                </a:lnTo>
                <a:lnTo>
                  <a:pt x="895658" y="737633"/>
                </a:lnTo>
                <a:lnTo>
                  <a:pt x="896085" y="719564"/>
                </a:lnTo>
                <a:close/>
              </a:path>
              <a:path w="897254" h="1002029">
                <a:moveTo>
                  <a:pt x="816715" y="346306"/>
                </a:moveTo>
                <a:lnTo>
                  <a:pt x="400314" y="346306"/>
                </a:lnTo>
                <a:lnTo>
                  <a:pt x="394661" y="378160"/>
                </a:lnTo>
                <a:lnTo>
                  <a:pt x="411593" y="424119"/>
                </a:lnTo>
                <a:lnTo>
                  <a:pt x="439677" y="474729"/>
                </a:lnTo>
                <a:lnTo>
                  <a:pt x="467478" y="520536"/>
                </a:lnTo>
                <a:lnTo>
                  <a:pt x="483563" y="552085"/>
                </a:lnTo>
                <a:lnTo>
                  <a:pt x="490595" y="591275"/>
                </a:lnTo>
                <a:lnTo>
                  <a:pt x="491426" y="631418"/>
                </a:lnTo>
                <a:lnTo>
                  <a:pt x="490487" y="671928"/>
                </a:lnTo>
                <a:lnTo>
                  <a:pt x="492212" y="712219"/>
                </a:lnTo>
                <a:lnTo>
                  <a:pt x="495302" y="725508"/>
                </a:lnTo>
                <a:lnTo>
                  <a:pt x="501467" y="737633"/>
                </a:lnTo>
                <a:lnTo>
                  <a:pt x="510417" y="745732"/>
                </a:lnTo>
                <a:lnTo>
                  <a:pt x="521866" y="746941"/>
                </a:lnTo>
                <a:lnTo>
                  <a:pt x="528189" y="743966"/>
                </a:lnTo>
                <a:lnTo>
                  <a:pt x="533550" y="739259"/>
                </a:lnTo>
                <a:lnTo>
                  <a:pt x="538540" y="733830"/>
                </a:lnTo>
                <a:lnTo>
                  <a:pt x="543748" y="728691"/>
                </a:lnTo>
                <a:lnTo>
                  <a:pt x="557362" y="721494"/>
                </a:lnTo>
                <a:lnTo>
                  <a:pt x="572907" y="719564"/>
                </a:lnTo>
                <a:lnTo>
                  <a:pt x="896085" y="719564"/>
                </a:lnTo>
                <a:lnTo>
                  <a:pt x="896798" y="688273"/>
                </a:lnTo>
                <a:lnTo>
                  <a:pt x="893300" y="638065"/>
                </a:lnTo>
                <a:lnTo>
                  <a:pt x="885936" y="587413"/>
                </a:lnTo>
                <a:lnTo>
                  <a:pt x="875459" y="536891"/>
                </a:lnTo>
                <a:lnTo>
                  <a:pt x="862619" y="487068"/>
                </a:lnTo>
                <a:lnTo>
                  <a:pt x="848170" y="438518"/>
                </a:lnTo>
                <a:lnTo>
                  <a:pt x="832864" y="391811"/>
                </a:lnTo>
                <a:lnTo>
                  <a:pt x="816715" y="346306"/>
                </a:lnTo>
                <a:close/>
              </a:path>
              <a:path w="897254" h="1002029">
                <a:moveTo>
                  <a:pt x="797756" y="298808"/>
                </a:moveTo>
                <a:lnTo>
                  <a:pt x="246733" y="298808"/>
                </a:lnTo>
                <a:lnTo>
                  <a:pt x="239090" y="337923"/>
                </a:lnTo>
                <a:lnTo>
                  <a:pt x="251071" y="373948"/>
                </a:lnTo>
                <a:lnTo>
                  <a:pt x="277207" y="400032"/>
                </a:lnTo>
                <a:lnTo>
                  <a:pt x="312026" y="409320"/>
                </a:lnTo>
                <a:lnTo>
                  <a:pt x="350061" y="394960"/>
                </a:lnTo>
                <a:lnTo>
                  <a:pt x="362065" y="384718"/>
                </a:lnTo>
                <a:lnTo>
                  <a:pt x="375878" y="371414"/>
                </a:lnTo>
                <a:lnTo>
                  <a:pt x="389346" y="357720"/>
                </a:lnTo>
                <a:lnTo>
                  <a:pt x="400314" y="346306"/>
                </a:lnTo>
                <a:lnTo>
                  <a:pt x="816715" y="346306"/>
                </a:lnTo>
                <a:lnTo>
                  <a:pt x="816393" y="345399"/>
                </a:lnTo>
                <a:lnTo>
                  <a:pt x="798134" y="299621"/>
                </a:lnTo>
                <a:lnTo>
                  <a:pt x="797756" y="298808"/>
                </a:lnTo>
                <a:close/>
              </a:path>
              <a:path w="897254" h="1002029">
                <a:moveTo>
                  <a:pt x="348167" y="0"/>
                </a:moveTo>
                <a:lnTo>
                  <a:pt x="300605" y="3987"/>
                </a:lnTo>
                <a:lnTo>
                  <a:pt x="253809" y="13012"/>
                </a:lnTo>
                <a:lnTo>
                  <a:pt x="208295" y="27191"/>
                </a:lnTo>
                <a:lnTo>
                  <a:pt x="164577" y="46637"/>
                </a:lnTo>
                <a:lnTo>
                  <a:pt x="105643" y="66336"/>
                </a:lnTo>
                <a:lnTo>
                  <a:pt x="63347" y="93384"/>
                </a:lnTo>
                <a:lnTo>
                  <a:pt x="34680" y="126684"/>
                </a:lnTo>
                <a:lnTo>
                  <a:pt x="16633" y="165139"/>
                </a:lnTo>
                <a:lnTo>
                  <a:pt x="6198" y="207652"/>
                </a:lnTo>
                <a:lnTo>
                  <a:pt x="366" y="253127"/>
                </a:lnTo>
                <a:lnTo>
                  <a:pt x="0" y="267621"/>
                </a:lnTo>
                <a:lnTo>
                  <a:pt x="2320" y="285893"/>
                </a:lnTo>
                <a:lnTo>
                  <a:pt x="21143" y="331422"/>
                </a:lnTo>
                <a:lnTo>
                  <a:pt x="64277" y="349199"/>
                </a:lnTo>
                <a:lnTo>
                  <a:pt x="80300" y="344401"/>
                </a:lnTo>
                <a:lnTo>
                  <a:pt x="94168" y="335423"/>
                </a:lnTo>
                <a:lnTo>
                  <a:pt x="106136" y="323916"/>
                </a:lnTo>
                <a:lnTo>
                  <a:pt x="116731" y="310819"/>
                </a:lnTo>
                <a:lnTo>
                  <a:pt x="126477" y="297069"/>
                </a:lnTo>
                <a:lnTo>
                  <a:pt x="796946" y="297069"/>
                </a:lnTo>
                <a:lnTo>
                  <a:pt x="777404" y="255055"/>
                </a:lnTo>
                <a:lnTo>
                  <a:pt x="753521" y="212279"/>
                </a:lnTo>
                <a:lnTo>
                  <a:pt x="725803" y="171872"/>
                </a:lnTo>
                <a:lnTo>
                  <a:pt x="694502" y="135686"/>
                </a:lnTo>
                <a:lnTo>
                  <a:pt x="659336" y="103504"/>
                </a:lnTo>
                <a:lnTo>
                  <a:pt x="620818" y="75442"/>
                </a:lnTo>
                <a:lnTo>
                  <a:pt x="579465" y="51613"/>
                </a:lnTo>
                <a:lnTo>
                  <a:pt x="535789" y="32133"/>
                </a:lnTo>
                <a:lnTo>
                  <a:pt x="490307" y="17117"/>
                </a:lnTo>
                <a:lnTo>
                  <a:pt x="443533" y="6679"/>
                </a:lnTo>
                <a:lnTo>
                  <a:pt x="395982" y="935"/>
                </a:lnTo>
                <a:lnTo>
                  <a:pt x="348167" y="0"/>
                </a:lnTo>
                <a:close/>
              </a:path>
              <a:path w="897254" h="1002029">
                <a:moveTo>
                  <a:pt x="796946" y="297069"/>
                </a:moveTo>
                <a:lnTo>
                  <a:pt x="126477" y="297069"/>
                </a:lnTo>
                <a:lnTo>
                  <a:pt x="131824" y="314179"/>
                </a:lnTo>
                <a:lnTo>
                  <a:pt x="144870" y="326949"/>
                </a:lnTo>
                <a:lnTo>
                  <a:pt x="162492" y="334341"/>
                </a:lnTo>
                <a:lnTo>
                  <a:pt x="181570" y="335321"/>
                </a:lnTo>
                <a:lnTo>
                  <a:pt x="199583" y="330450"/>
                </a:lnTo>
                <a:lnTo>
                  <a:pt x="216271" y="321861"/>
                </a:lnTo>
                <a:lnTo>
                  <a:pt x="231966" y="310819"/>
                </a:lnTo>
                <a:lnTo>
                  <a:pt x="246733" y="298808"/>
                </a:lnTo>
                <a:lnTo>
                  <a:pt x="797756" y="298808"/>
                </a:lnTo>
                <a:lnTo>
                  <a:pt x="796946" y="297069"/>
                </a:lnTo>
                <a:close/>
              </a:path>
            </a:pathLst>
          </a:custGeom>
          <a:solidFill>
            <a:srgbClr val="FF5A5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9" y="965"/>
            <a:ext cx="13714094" cy="13714094"/>
          </a:xfrm>
          <a:custGeom>
            <a:avLst/>
            <a:gdLst/>
            <a:ahLst/>
            <a:cxnLst/>
            <a:rect l="l" t="t" r="r" b="b"/>
            <a:pathLst>
              <a:path w="13714094" h="13714094">
                <a:moveTo>
                  <a:pt x="0" y="13714094"/>
                </a:moveTo>
                <a:lnTo>
                  <a:pt x="13714094" y="13714094"/>
                </a:lnTo>
                <a:lnTo>
                  <a:pt x="13714094" y="0"/>
                </a:lnTo>
                <a:lnTo>
                  <a:pt x="0" y="0"/>
                </a:lnTo>
                <a:lnTo>
                  <a:pt x="0" y="13714094"/>
                </a:lnTo>
                <a:close/>
              </a:path>
            </a:pathLst>
          </a:custGeom>
          <a:solidFill>
            <a:srgbClr val="0D7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39" y="5556"/>
            <a:ext cx="11160760" cy="4013200"/>
          </a:xfrm>
          <a:custGeom>
            <a:avLst/>
            <a:gdLst/>
            <a:ahLst/>
            <a:cxnLst/>
            <a:rect l="l" t="t" r="r" b="b"/>
            <a:pathLst>
              <a:path w="11160760" h="4013200">
                <a:moveTo>
                  <a:pt x="11084758" y="0"/>
                </a:moveTo>
                <a:lnTo>
                  <a:pt x="0" y="0"/>
                </a:lnTo>
                <a:lnTo>
                  <a:pt x="0" y="4013200"/>
                </a:lnTo>
                <a:lnTo>
                  <a:pt x="44996" y="4000500"/>
                </a:lnTo>
                <a:lnTo>
                  <a:pt x="91806" y="3987800"/>
                </a:lnTo>
                <a:lnTo>
                  <a:pt x="137979" y="3962400"/>
                </a:lnTo>
                <a:lnTo>
                  <a:pt x="183400" y="3949700"/>
                </a:lnTo>
                <a:lnTo>
                  <a:pt x="227950" y="3924300"/>
                </a:lnTo>
                <a:lnTo>
                  <a:pt x="271513" y="3898900"/>
                </a:lnTo>
                <a:lnTo>
                  <a:pt x="398357" y="3822700"/>
                </a:lnTo>
                <a:lnTo>
                  <a:pt x="521696" y="3746500"/>
                </a:lnTo>
                <a:lnTo>
                  <a:pt x="562077" y="3721100"/>
                </a:lnTo>
                <a:lnTo>
                  <a:pt x="602108" y="3683000"/>
                </a:lnTo>
                <a:lnTo>
                  <a:pt x="720200" y="3606800"/>
                </a:lnTo>
                <a:lnTo>
                  <a:pt x="758931" y="3568700"/>
                </a:lnTo>
                <a:lnTo>
                  <a:pt x="797361" y="3543300"/>
                </a:lnTo>
                <a:lnTo>
                  <a:pt x="835501" y="3505200"/>
                </a:lnTo>
                <a:lnTo>
                  <a:pt x="910949" y="3454400"/>
                </a:lnTo>
                <a:lnTo>
                  <a:pt x="948278" y="3416300"/>
                </a:lnTo>
                <a:lnTo>
                  <a:pt x="985355" y="3390900"/>
                </a:lnTo>
                <a:lnTo>
                  <a:pt x="1058797" y="3314700"/>
                </a:lnTo>
                <a:lnTo>
                  <a:pt x="1095182" y="3289300"/>
                </a:lnTo>
                <a:lnTo>
                  <a:pt x="1131355" y="3251200"/>
                </a:lnTo>
                <a:lnTo>
                  <a:pt x="1167327" y="3225800"/>
                </a:lnTo>
                <a:lnTo>
                  <a:pt x="1238707" y="3149600"/>
                </a:lnTo>
                <a:lnTo>
                  <a:pt x="1274135" y="3124200"/>
                </a:lnTo>
                <a:lnTo>
                  <a:pt x="1379487" y="3009900"/>
                </a:lnTo>
                <a:lnTo>
                  <a:pt x="1414328" y="2984500"/>
                </a:lnTo>
                <a:lnTo>
                  <a:pt x="1552568" y="2832100"/>
                </a:lnTo>
                <a:lnTo>
                  <a:pt x="1586897" y="2806700"/>
                </a:lnTo>
                <a:lnTo>
                  <a:pt x="1757652" y="2616200"/>
                </a:lnTo>
                <a:lnTo>
                  <a:pt x="1825723" y="2552700"/>
                </a:lnTo>
                <a:lnTo>
                  <a:pt x="1961906" y="2400300"/>
                </a:lnTo>
                <a:lnTo>
                  <a:pt x="1996018" y="2374900"/>
                </a:lnTo>
                <a:lnTo>
                  <a:pt x="2167469" y="2184400"/>
                </a:lnTo>
                <a:lnTo>
                  <a:pt x="2202007" y="2159000"/>
                </a:lnTo>
                <a:lnTo>
                  <a:pt x="2306294" y="2044700"/>
                </a:lnTo>
                <a:lnTo>
                  <a:pt x="2341314" y="2019300"/>
                </a:lnTo>
                <a:lnTo>
                  <a:pt x="2447285" y="1905000"/>
                </a:lnTo>
                <a:lnTo>
                  <a:pt x="2482946" y="1879600"/>
                </a:lnTo>
                <a:lnTo>
                  <a:pt x="2554831" y="1803400"/>
                </a:lnTo>
                <a:lnTo>
                  <a:pt x="2591076" y="1778000"/>
                </a:lnTo>
                <a:lnTo>
                  <a:pt x="2627535" y="1739900"/>
                </a:lnTo>
                <a:lnTo>
                  <a:pt x="2664219" y="1714500"/>
                </a:lnTo>
                <a:lnTo>
                  <a:pt x="2701137" y="1676400"/>
                </a:lnTo>
                <a:lnTo>
                  <a:pt x="2738299" y="1651000"/>
                </a:lnTo>
                <a:lnTo>
                  <a:pt x="2775716" y="1612900"/>
                </a:lnTo>
                <a:lnTo>
                  <a:pt x="2813397" y="1587500"/>
                </a:lnTo>
                <a:lnTo>
                  <a:pt x="2851351" y="1549400"/>
                </a:lnTo>
                <a:lnTo>
                  <a:pt x="2889590" y="1524000"/>
                </a:lnTo>
                <a:lnTo>
                  <a:pt x="2928122" y="1485900"/>
                </a:lnTo>
                <a:lnTo>
                  <a:pt x="3045581" y="1409700"/>
                </a:lnTo>
                <a:lnTo>
                  <a:pt x="3085387" y="1371600"/>
                </a:lnTo>
                <a:lnTo>
                  <a:pt x="3206906" y="1295400"/>
                </a:lnTo>
                <a:lnTo>
                  <a:pt x="3331781" y="1219200"/>
                </a:lnTo>
                <a:lnTo>
                  <a:pt x="3506305" y="1117600"/>
                </a:lnTo>
                <a:lnTo>
                  <a:pt x="3595569" y="1066800"/>
                </a:lnTo>
                <a:lnTo>
                  <a:pt x="3640669" y="1054100"/>
                </a:lnTo>
                <a:lnTo>
                  <a:pt x="3731757" y="1003300"/>
                </a:lnTo>
                <a:lnTo>
                  <a:pt x="3777727" y="990600"/>
                </a:lnTo>
                <a:lnTo>
                  <a:pt x="3823968" y="965200"/>
                </a:lnTo>
                <a:lnTo>
                  <a:pt x="3870471" y="952500"/>
                </a:lnTo>
                <a:lnTo>
                  <a:pt x="3917226" y="927100"/>
                </a:lnTo>
                <a:lnTo>
                  <a:pt x="4058913" y="889000"/>
                </a:lnTo>
                <a:lnTo>
                  <a:pt x="4106585" y="863600"/>
                </a:lnTo>
                <a:lnTo>
                  <a:pt x="4445519" y="774700"/>
                </a:lnTo>
                <a:lnTo>
                  <a:pt x="4494573" y="774700"/>
                </a:lnTo>
                <a:lnTo>
                  <a:pt x="4593064" y="749300"/>
                </a:lnTo>
                <a:lnTo>
                  <a:pt x="4642482" y="749300"/>
                </a:lnTo>
                <a:lnTo>
                  <a:pt x="4692003" y="736600"/>
                </a:lnTo>
                <a:lnTo>
                  <a:pt x="4741617" y="736600"/>
                </a:lnTo>
                <a:lnTo>
                  <a:pt x="4791314" y="723900"/>
                </a:lnTo>
                <a:lnTo>
                  <a:pt x="4841086" y="723900"/>
                </a:lnTo>
                <a:lnTo>
                  <a:pt x="4890923" y="711200"/>
                </a:lnTo>
                <a:lnTo>
                  <a:pt x="5040731" y="711200"/>
                </a:lnTo>
                <a:lnTo>
                  <a:pt x="5090734" y="698500"/>
                </a:lnTo>
                <a:lnTo>
                  <a:pt x="11118773" y="698500"/>
                </a:lnTo>
                <a:lnTo>
                  <a:pt x="11129105" y="647700"/>
                </a:lnTo>
                <a:lnTo>
                  <a:pt x="11138134" y="596900"/>
                </a:lnTo>
                <a:lnTo>
                  <a:pt x="11145761" y="546100"/>
                </a:lnTo>
                <a:lnTo>
                  <a:pt x="11151887" y="508000"/>
                </a:lnTo>
                <a:lnTo>
                  <a:pt x="11156416" y="457200"/>
                </a:lnTo>
                <a:lnTo>
                  <a:pt x="11159247" y="406400"/>
                </a:lnTo>
                <a:lnTo>
                  <a:pt x="11160284" y="368300"/>
                </a:lnTo>
                <a:lnTo>
                  <a:pt x="11159428" y="317500"/>
                </a:lnTo>
                <a:lnTo>
                  <a:pt x="11156580" y="266700"/>
                </a:lnTo>
                <a:lnTo>
                  <a:pt x="11151644" y="228600"/>
                </a:lnTo>
                <a:lnTo>
                  <a:pt x="11144519" y="177800"/>
                </a:lnTo>
                <a:lnTo>
                  <a:pt x="11135109" y="139700"/>
                </a:lnTo>
                <a:lnTo>
                  <a:pt x="11123315" y="101600"/>
                </a:lnTo>
                <a:lnTo>
                  <a:pt x="11109039" y="50800"/>
                </a:lnTo>
                <a:lnTo>
                  <a:pt x="11092183" y="12700"/>
                </a:lnTo>
                <a:lnTo>
                  <a:pt x="11084758" y="0"/>
                </a:lnTo>
                <a:close/>
              </a:path>
              <a:path w="11160760" h="4013200">
                <a:moveTo>
                  <a:pt x="9820212" y="2260600"/>
                </a:moveTo>
                <a:lnTo>
                  <a:pt x="9528853" y="2260600"/>
                </a:lnTo>
                <a:lnTo>
                  <a:pt x="9577756" y="2273300"/>
                </a:lnTo>
                <a:lnTo>
                  <a:pt x="9772098" y="2273300"/>
                </a:lnTo>
                <a:lnTo>
                  <a:pt x="9820212" y="2260600"/>
                </a:lnTo>
                <a:close/>
              </a:path>
              <a:path w="11160760" h="4013200">
                <a:moveTo>
                  <a:pt x="11118773" y="698500"/>
                </a:moveTo>
                <a:lnTo>
                  <a:pt x="5340837" y="698500"/>
                </a:lnTo>
                <a:lnTo>
                  <a:pt x="5390809" y="711200"/>
                </a:lnTo>
                <a:lnTo>
                  <a:pt x="5490630" y="711200"/>
                </a:lnTo>
                <a:lnTo>
                  <a:pt x="5540460" y="723900"/>
                </a:lnTo>
                <a:lnTo>
                  <a:pt x="5639911" y="723900"/>
                </a:lnTo>
                <a:lnTo>
                  <a:pt x="5689514" y="736600"/>
                </a:lnTo>
                <a:lnTo>
                  <a:pt x="5739023" y="736600"/>
                </a:lnTo>
                <a:lnTo>
                  <a:pt x="5837721" y="762000"/>
                </a:lnTo>
                <a:lnTo>
                  <a:pt x="5886891" y="762000"/>
                </a:lnTo>
                <a:lnTo>
                  <a:pt x="6320927" y="876300"/>
                </a:lnTo>
                <a:lnTo>
                  <a:pt x="6368171" y="901700"/>
                </a:lnTo>
                <a:lnTo>
                  <a:pt x="6508862" y="939800"/>
                </a:lnTo>
                <a:lnTo>
                  <a:pt x="6555431" y="965200"/>
                </a:lnTo>
                <a:lnTo>
                  <a:pt x="6601846" y="977900"/>
                </a:lnTo>
                <a:lnTo>
                  <a:pt x="6648112" y="1003300"/>
                </a:lnTo>
                <a:lnTo>
                  <a:pt x="6694235" y="1016000"/>
                </a:lnTo>
                <a:lnTo>
                  <a:pt x="6740221" y="1041400"/>
                </a:lnTo>
                <a:lnTo>
                  <a:pt x="6786074" y="1054100"/>
                </a:lnTo>
                <a:lnTo>
                  <a:pt x="6831801" y="1079500"/>
                </a:lnTo>
                <a:lnTo>
                  <a:pt x="6877408" y="1092200"/>
                </a:lnTo>
                <a:lnTo>
                  <a:pt x="6968281" y="1143000"/>
                </a:lnTo>
                <a:lnTo>
                  <a:pt x="7013560" y="1155700"/>
                </a:lnTo>
                <a:lnTo>
                  <a:pt x="7103828" y="1206500"/>
                </a:lnTo>
                <a:lnTo>
                  <a:pt x="7148829" y="1219200"/>
                </a:lnTo>
                <a:lnTo>
                  <a:pt x="7283367" y="1295400"/>
                </a:lnTo>
                <a:lnTo>
                  <a:pt x="7328077" y="1308100"/>
                </a:lnTo>
                <a:lnTo>
                  <a:pt x="7506388" y="1409700"/>
                </a:lnTo>
                <a:lnTo>
                  <a:pt x="7550861" y="1422400"/>
                </a:lnTo>
                <a:lnTo>
                  <a:pt x="7728507" y="1524000"/>
                </a:lnTo>
                <a:lnTo>
                  <a:pt x="7906026" y="1612900"/>
                </a:lnTo>
                <a:lnTo>
                  <a:pt x="8172856" y="1765300"/>
                </a:lnTo>
                <a:lnTo>
                  <a:pt x="8217465" y="1778000"/>
                </a:lnTo>
                <a:lnTo>
                  <a:pt x="8396497" y="1879600"/>
                </a:lnTo>
                <a:lnTo>
                  <a:pt x="8441433" y="1892300"/>
                </a:lnTo>
                <a:lnTo>
                  <a:pt x="8576756" y="1968500"/>
                </a:lnTo>
                <a:lnTo>
                  <a:pt x="8622054" y="1981200"/>
                </a:lnTo>
                <a:lnTo>
                  <a:pt x="8712797" y="2032000"/>
                </a:lnTo>
                <a:lnTo>
                  <a:pt x="8758598" y="2044700"/>
                </a:lnTo>
                <a:lnTo>
                  <a:pt x="8804829" y="2070100"/>
                </a:lnTo>
                <a:lnTo>
                  <a:pt x="8851459" y="2082800"/>
                </a:lnTo>
                <a:lnTo>
                  <a:pt x="8898457" y="2108200"/>
                </a:lnTo>
                <a:lnTo>
                  <a:pt x="8945792" y="2120900"/>
                </a:lnTo>
                <a:lnTo>
                  <a:pt x="8993433" y="2146300"/>
                </a:lnTo>
                <a:lnTo>
                  <a:pt x="9430882" y="2260600"/>
                </a:lnTo>
                <a:lnTo>
                  <a:pt x="9868074" y="2260600"/>
                </a:lnTo>
                <a:lnTo>
                  <a:pt x="10056400" y="2209800"/>
                </a:lnTo>
                <a:lnTo>
                  <a:pt x="10102545" y="2184400"/>
                </a:lnTo>
                <a:lnTo>
                  <a:pt x="10147556" y="2171700"/>
                </a:lnTo>
                <a:lnTo>
                  <a:pt x="10191259" y="2146300"/>
                </a:lnTo>
                <a:lnTo>
                  <a:pt x="10233684" y="2120900"/>
                </a:lnTo>
                <a:lnTo>
                  <a:pt x="10274858" y="2095500"/>
                </a:lnTo>
                <a:lnTo>
                  <a:pt x="10314811" y="2070100"/>
                </a:lnTo>
                <a:lnTo>
                  <a:pt x="10353572" y="2044700"/>
                </a:lnTo>
                <a:lnTo>
                  <a:pt x="10391169" y="2019300"/>
                </a:lnTo>
                <a:lnTo>
                  <a:pt x="10427632" y="1981200"/>
                </a:lnTo>
                <a:lnTo>
                  <a:pt x="10462988" y="1955800"/>
                </a:lnTo>
                <a:lnTo>
                  <a:pt x="10497267" y="1917700"/>
                </a:lnTo>
                <a:lnTo>
                  <a:pt x="10530497" y="1879600"/>
                </a:lnTo>
                <a:lnTo>
                  <a:pt x="10562708" y="1841500"/>
                </a:lnTo>
                <a:lnTo>
                  <a:pt x="10593928" y="1803400"/>
                </a:lnTo>
                <a:lnTo>
                  <a:pt x="10624186" y="1765300"/>
                </a:lnTo>
                <a:lnTo>
                  <a:pt x="10653511" y="1727200"/>
                </a:lnTo>
                <a:lnTo>
                  <a:pt x="10681930" y="1689100"/>
                </a:lnTo>
                <a:lnTo>
                  <a:pt x="10709475" y="1651000"/>
                </a:lnTo>
                <a:lnTo>
                  <a:pt x="10736172" y="1600200"/>
                </a:lnTo>
                <a:lnTo>
                  <a:pt x="10762051" y="1562100"/>
                </a:lnTo>
                <a:lnTo>
                  <a:pt x="10787141" y="1511300"/>
                </a:lnTo>
                <a:lnTo>
                  <a:pt x="10811470" y="1473200"/>
                </a:lnTo>
                <a:lnTo>
                  <a:pt x="10835067" y="1422400"/>
                </a:lnTo>
                <a:lnTo>
                  <a:pt x="10857961" y="1384300"/>
                </a:lnTo>
                <a:lnTo>
                  <a:pt x="10880181" y="1333500"/>
                </a:lnTo>
                <a:lnTo>
                  <a:pt x="10901756" y="1295400"/>
                </a:lnTo>
                <a:lnTo>
                  <a:pt x="10922714" y="1244600"/>
                </a:lnTo>
                <a:lnTo>
                  <a:pt x="10943084" y="1206500"/>
                </a:lnTo>
                <a:lnTo>
                  <a:pt x="10962895" y="1155700"/>
                </a:lnTo>
                <a:lnTo>
                  <a:pt x="10982176" y="1104900"/>
                </a:lnTo>
                <a:lnTo>
                  <a:pt x="11000956" y="1066800"/>
                </a:lnTo>
                <a:lnTo>
                  <a:pt x="11018184" y="1016000"/>
                </a:lnTo>
                <a:lnTo>
                  <a:pt x="11034894" y="977900"/>
                </a:lnTo>
                <a:lnTo>
                  <a:pt x="11050988" y="927100"/>
                </a:lnTo>
                <a:lnTo>
                  <a:pt x="11066367" y="889000"/>
                </a:lnTo>
                <a:lnTo>
                  <a:pt x="11080933" y="838200"/>
                </a:lnTo>
                <a:lnTo>
                  <a:pt x="11094589" y="787400"/>
                </a:lnTo>
                <a:lnTo>
                  <a:pt x="11107234" y="736600"/>
                </a:lnTo>
                <a:lnTo>
                  <a:pt x="11118773" y="69850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24854" y="1958222"/>
            <a:ext cx="1845945" cy="1943100"/>
          </a:xfrm>
          <a:custGeom>
            <a:avLst/>
            <a:gdLst/>
            <a:ahLst/>
            <a:cxnLst/>
            <a:rect l="l" t="t" r="r" b="b"/>
            <a:pathLst>
              <a:path w="1845944" h="1943100">
                <a:moveTo>
                  <a:pt x="787094" y="0"/>
                </a:moveTo>
                <a:lnTo>
                  <a:pt x="746007" y="477"/>
                </a:lnTo>
                <a:lnTo>
                  <a:pt x="705354" y="3429"/>
                </a:lnTo>
                <a:lnTo>
                  <a:pt x="665217" y="8932"/>
                </a:lnTo>
                <a:lnTo>
                  <a:pt x="625681" y="17057"/>
                </a:lnTo>
                <a:lnTo>
                  <a:pt x="586829" y="27879"/>
                </a:lnTo>
                <a:lnTo>
                  <a:pt x="541333" y="44411"/>
                </a:lnTo>
                <a:lnTo>
                  <a:pt x="497723" y="64420"/>
                </a:lnTo>
                <a:lnTo>
                  <a:pt x="455999" y="87687"/>
                </a:lnTo>
                <a:lnTo>
                  <a:pt x="416156" y="113992"/>
                </a:lnTo>
                <a:lnTo>
                  <a:pt x="378192" y="143117"/>
                </a:lnTo>
                <a:lnTo>
                  <a:pt x="342105" y="174842"/>
                </a:lnTo>
                <a:lnTo>
                  <a:pt x="307890" y="208949"/>
                </a:lnTo>
                <a:lnTo>
                  <a:pt x="275546" y="245219"/>
                </a:lnTo>
                <a:lnTo>
                  <a:pt x="245069" y="283432"/>
                </a:lnTo>
                <a:lnTo>
                  <a:pt x="216457" y="323370"/>
                </a:lnTo>
                <a:lnTo>
                  <a:pt x="189707" y="364813"/>
                </a:lnTo>
                <a:lnTo>
                  <a:pt x="164816" y="407542"/>
                </a:lnTo>
                <a:lnTo>
                  <a:pt x="141781" y="451340"/>
                </a:lnTo>
                <a:lnTo>
                  <a:pt x="120598" y="495985"/>
                </a:lnTo>
                <a:lnTo>
                  <a:pt x="101267" y="541260"/>
                </a:lnTo>
                <a:lnTo>
                  <a:pt x="83782" y="586946"/>
                </a:lnTo>
                <a:lnTo>
                  <a:pt x="67252" y="635220"/>
                </a:lnTo>
                <a:lnTo>
                  <a:pt x="52365" y="684116"/>
                </a:lnTo>
                <a:lnTo>
                  <a:pt x="39189" y="733550"/>
                </a:lnTo>
                <a:lnTo>
                  <a:pt x="27795" y="783435"/>
                </a:lnTo>
                <a:lnTo>
                  <a:pt x="18253" y="833687"/>
                </a:lnTo>
                <a:lnTo>
                  <a:pt x="10633" y="884221"/>
                </a:lnTo>
                <a:lnTo>
                  <a:pt x="5004" y="934953"/>
                </a:lnTo>
                <a:lnTo>
                  <a:pt x="1436" y="985795"/>
                </a:lnTo>
                <a:lnTo>
                  <a:pt x="0" y="1036665"/>
                </a:lnTo>
                <a:lnTo>
                  <a:pt x="764" y="1087476"/>
                </a:lnTo>
                <a:lnTo>
                  <a:pt x="3799" y="1138144"/>
                </a:lnTo>
                <a:lnTo>
                  <a:pt x="9175" y="1188583"/>
                </a:lnTo>
                <a:lnTo>
                  <a:pt x="16961" y="1238709"/>
                </a:lnTo>
                <a:lnTo>
                  <a:pt x="27227" y="1288437"/>
                </a:lnTo>
                <a:lnTo>
                  <a:pt x="40044" y="1337681"/>
                </a:lnTo>
                <a:lnTo>
                  <a:pt x="54511" y="1383272"/>
                </a:lnTo>
                <a:lnTo>
                  <a:pt x="71401" y="1428118"/>
                </a:lnTo>
                <a:lnTo>
                  <a:pt x="90648" y="1472068"/>
                </a:lnTo>
                <a:lnTo>
                  <a:pt x="112185" y="1514970"/>
                </a:lnTo>
                <a:lnTo>
                  <a:pt x="135949" y="1556672"/>
                </a:lnTo>
                <a:lnTo>
                  <a:pt x="161873" y="1597022"/>
                </a:lnTo>
                <a:lnTo>
                  <a:pt x="189891" y="1635868"/>
                </a:lnTo>
                <a:lnTo>
                  <a:pt x="219939" y="1673059"/>
                </a:lnTo>
                <a:lnTo>
                  <a:pt x="251951" y="1708443"/>
                </a:lnTo>
                <a:lnTo>
                  <a:pt x="285861" y="1741868"/>
                </a:lnTo>
                <a:lnTo>
                  <a:pt x="321605" y="1773183"/>
                </a:lnTo>
                <a:lnTo>
                  <a:pt x="359116" y="1802235"/>
                </a:lnTo>
                <a:lnTo>
                  <a:pt x="398329" y="1828873"/>
                </a:lnTo>
                <a:lnTo>
                  <a:pt x="439178" y="1852945"/>
                </a:lnTo>
                <a:lnTo>
                  <a:pt x="481600" y="1874300"/>
                </a:lnTo>
                <a:lnTo>
                  <a:pt x="525526" y="1892785"/>
                </a:lnTo>
                <a:lnTo>
                  <a:pt x="572379" y="1908777"/>
                </a:lnTo>
                <a:lnTo>
                  <a:pt x="620116" y="1921545"/>
                </a:lnTo>
                <a:lnTo>
                  <a:pt x="668572" y="1931211"/>
                </a:lnTo>
                <a:lnTo>
                  <a:pt x="717584" y="1937896"/>
                </a:lnTo>
                <a:lnTo>
                  <a:pt x="766988" y="1941721"/>
                </a:lnTo>
                <a:lnTo>
                  <a:pt x="816620" y="1942809"/>
                </a:lnTo>
                <a:lnTo>
                  <a:pt x="866316" y="1941280"/>
                </a:lnTo>
                <a:lnTo>
                  <a:pt x="915911" y="1937257"/>
                </a:lnTo>
                <a:lnTo>
                  <a:pt x="965243" y="1930860"/>
                </a:lnTo>
                <a:lnTo>
                  <a:pt x="1014146" y="1922211"/>
                </a:lnTo>
                <a:lnTo>
                  <a:pt x="1060826" y="1911707"/>
                </a:lnTo>
                <a:lnTo>
                  <a:pt x="1107001" y="1899007"/>
                </a:lnTo>
                <a:lnTo>
                  <a:pt x="1152584" y="1884175"/>
                </a:lnTo>
                <a:lnTo>
                  <a:pt x="1197488" y="1867270"/>
                </a:lnTo>
                <a:lnTo>
                  <a:pt x="1241628" y="1848357"/>
                </a:lnTo>
                <a:lnTo>
                  <a:pt x="1284915" y="1827498"/>
                </a:lnTo>
                <a:lnTo>
                  <a:pt x="1327264" y="1804753"/>
                </a:lnTo>
                <a:lnTo>
                  <a:pt x="1368589" y="1780187"/>
                </a:lnTo>
                <a:lnTo>
                  <a:pt x="1408802" y="1753861"/>
                </a:lnTo>
                <a:lnTo>
                  <a:pt x="1447816" y="1725836"/>
                </a:lnTo>
                <a:lnTo>
                  <a:pt x="1485546" y="1696177"/>
                </a:lnTo>
                <a:lnTo>
                  <a:pt x="1521905" y="1664944"/>
                </a:lnTo>
                <a:lnTo>
                  <a:pt x="1556806" y="1632200"/>
                </a:lnTo>
                <a:lnTo>
                  <a:pt x="1590163" y="1598007"/>
                </a:lnTo>
                <a:lnTo>
                  <a:pt x="1621888" y="1562427"/>
                </a:lnTo>
                <a:lnTo>
                  <a:pt x="1651896" y="1525524"/>
                </a:lnTo>
                <a:lnTo>
                  <a:pt x="1680099" y="1487358"/>
                </a:lnTo>
                <a:lnTo>
                  <a:pt x="1706412" y="1447992"/>
                </a:lnTo>
                <a:lnTo>
                  <a:pt x="1730747" y="1407489"/>
                </a:lnTo>
                <a:lnTo>
                  <a:pt x="1753018" y="1365910"/>
                </a:lnTo>
                <a:lnTo>
                  <a:pt x="1773139" y="1323318"/>
                </a:lnTo>
                <a:lnTo>
                  <a:pt x="1791022" y="1279775"/>
                </a:lnTo>
                <a:lnTo>
                  <a:pt x="1806582" y="1235343"/>
                </a:lnTo>
                <a:lnTo>
                  <a:pt x="1819731" y="1190085"/>
                </a:lnTo>
                <a:lnTo>
                  <a:pt x="1830383" y="1144063"/>
                </a:lnTo>
                <a:lnTo>
                  <a:pt x="1838452" y="1097339"/>
                </a:lnTo>
                <a:lnTo>
                  <a:pt x="1843850" y="1049975"/>
                </a:lnTo>
                <a:lnTo>
                  <a:pt x="1845803" y="1010605"/>
                </a:lnTo>
                <a:lnTo>
                  <a:pt x="1845080" y="970987"/>
                </a:lnTo>
                <a:lnTo>
                  <a:pt x="1841767" y="931194"/>
                </a:lnTo>
                <a:lnTo>
                  <a:pt x="1835946" y="891300"/>
                </a:lnTo>
                <a:lnTo>
                  <a:pt x="1827702" y="851379"/>
                </a:lnTo>
                <a:lnTo>
                  <a:pt x="1817119" y="811504"/>
                </a:lnTo>
                <a:lnTo>
                  <a:pt x="1804280" y="771749"/>
                </a:lnTo>
                <a:lnTo>
                  <a:pt x="1789271" y="732188"/>
                </a:lnTo>
                <a:lnTo>
                  <a:pt x="1772174" y="692893"/>
                </a:lnTo>
                <a:lnTo>
                  <a:pt x="1753074" y="653940"/>
                </a:lnTo>
                <a:lnTo>
                  <a:pt x="1732055" y="615400"/>
                </a:lnTo>
                <a:lnTo>
                  <a:pt x="1709200" y="577349"/>
                </a:lnTo>
                <a:lnTo>
                  <a:pt x="1684595" y="539859"/>
                </a:lnTo>
                <a:lnTo>
                  <a:pt x="1658322" y="503005"/>
                </a:lnTo>
                <a:lnTo>
                  <a:pt x="1630466" y="466859"/>
                </a:lnTo>
                <a:lnTo>
                  <a:pt x="1601110" y="431496"/>
                </a:lnTo>
                <a:lnTo>
                  <a:pt x="1570340" y="396989"/>
                </a:lnTo>
                <a:lnTo>
                  <a:pt x="1538238" y="363411"/>
                </a:lnTo>
                <a:lnTo>
                  <a:pt x="1504889" y="330837"/>
                </a:lnTo>
                <a:lnTo>
                  <a:pt x="1470377" y="299340"/>
                </a:lnTo>
                <a:lnTo>
                  <a:pt x="1434786" y="268993"/>
                </a:lnTo>
                <a:lnTo>
                  <a:pt x="1398200" y="239871"/>
                </a:lnTo>
                <a:lnTo>
                  <a:pt x="1360702" y="212046"/>
                </a:lnTo>
                <a:lnTo>
                  <a:pt x="1322377" y="185593"/>
                </a:lnTo>
                <a:lnTo>
                  <a:pt x="1283309" y="160585"/>
                </a:lnTo>
                <a:lnTo>
                  <a:pt x="1243581" y="137095"/>
                </a:lnTo>
                <a:lnTo>
                  <a:pt x="1203278" y="115198"/>
                </a:lnTo>
                <a:lnTo>
                  <a:pt x="1162485" y="94967"/>
                </a:lnTo>
                <a:lnTo>
                  <a:pt x="1121283" y="76475"/>
                </a:lnTo>
                <a:lnTo>
                  <a:pt x="1079759" y="59797"/>
                </a:lnTo>
                <a:lnTo>
                  <a:pt x="1037995" y="45005"/>
                </a:lnTo>
                <a:lnTo>
                  <a:pt x="996077" y="32173"/>
                </a:lnTo>
                <a:lnTo>
                  <a:pt x="954086" y="21376"/>
                </a:lnTo>
                <a:lnTo>
                  <a:pt x="912109" y="12686"/>
                </a:lnTo>
                <a:lnTo>
                  <a:pt x="870229" y="6178"/>
                </a:lnTo>
                <a:lnTo>
                  <a:pt x="828529" y="1925"/>
                </a:lnTo>
                <a:lnTo>
                  <a:pt x="787094" y="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9" y="10123316"/>
            <a:ext cx="4973955" cy="3592195"/>
          </a:xfrm>
          <a:custGeom>
            <a:avLst/>
            <a:gdLst/>
            <a:ahLst/>
            <a:cxnLst/>
            <a:rect l="l" t="t" r="r" b="b"/>
            <a:pathLst>
              <a:path w="4973955" h="3592194">
                <a:moveTo>
                  <a:pt x="635769" y="0"/>
                </a:moveTo>
                <a:lnTo>
                  <a:pt x="589435" y="73"/>
                </a:lnTo>
                <a:lnTo>
                  <a:pt x="543271" y="1004"/>
                </a:lnTo>
                <a:lnTo>
                  <a:pt x="497288" y="2807"/>
                </a:lnTo>
                <a:lnTo>
                  <a:pt x="451502" y="5498"/>
                </a:lnTo>
                <a:lnTo>
                  <a:pt x="405926" y="9092"/>
                </a:lnTo>
                <a:lnTo>
                  <a:pt x="360574" y="13604"/>
                </a:lnTo>
                <a:lnTo>
                  <a:pt x="315460" y="19050"/>
                </a:lnTo>
                <a:lnTo>
                  <a:pt x="270597" y="25445"/>
                </a:lnTo>
                <a:lnTo>
                  <a:pt x="226000" y="32804"/>
                </a:lnTo>
                <a:lnTo>
                  <a:pt x="181682" y="41143"/>
                </a:lnTo>
                <a:lnTo>
                  <a:pt x="137658" y="50476"/>
                </a:lnTo>
                <a:lnTo>
                  <a:pt x="93940" y="60820"/>
                </a:lnTo>
                <a:lnTo>
                  <a:pt x="50544" y="72190"/>
                </a:lnTo>
                <a:lnTo>
                  <a:pt x="7482" y="84601"/>
                </a:lnTo>
                <a:lnTo>
                  <a:pt x="0" y="86960"/>
                </a:lnTo>
                <a:lnTo>
                  <a:pt x="0" y="3591743"/>
                </a:lnTo>
                <a:lnTo>
                  <a:pt x="4973770" y="3591743"/>
                </a:lnTo>
                <a:lnTo>
                  <a:pt x="4972729" y="3585716"/>
                </a:lnTo>
                <a:lnTo>
                  <a:pt x="4963059" y="3536247"/>
                </a:lnTo>
                <a:lnTo>
                  <a:pt x="4952320" y="3486912"/>
                </a:lnTo>
                <a:lnTo>
                  <a:pt x="4940553" y="3437727"/>
                </a:lnTo>
                <a:lnTo>
                  <a:pt x="4927799" y="3388708"/>
                </a:lnTo>
                <a:lnTo>
                  <a:pt x="4914099" y="3339871"/>
                </a:lnTo>
                <a:lnTo>
                  <a:pt x="4899493" y="3291233"/>
                </a:lnTo>
                <a:lnTo>
                  <a:pt x="4884022" y="3242809"/>
                </a:lnTo>
                <a:lnTo>
                  <a:pt x="4867728" y="3194615"/>
                </a:lnTo>
                <a:lnTo>
                  <a:pt x="4850650" y="3146668"/>
                </a:lnTo>
                <a:lnTo>
                  <a:pt x="4832830" y="3098984"/>
                </a:lnTo>
                <a:lnTo>
                  <a:pt x="4814309" y="3051579"/>
                </a:lnTo>
                <a:lnTo>
                  <a:pt x="4795128" y="3004468"/>
                </a:lnTo>
                <a:lnTo>
                  <a:pt x="4775327" y="2957669"/>
                </a:lnTo>
                <a:lnTo>
                  <a:pt x="4754947" y="2911196"/>
                </a:lnTo>
                <a:lnTo>
                  <a:pt x="4734029" y="2865067"/>
                </a:lnTo>
                <a:lnTo>
                  <a:pt x="4712614" y="2819297"/>
                </a:lnTo>
                <a:lnTo>
                  <a:pt x="4690772" y="2773865"/>
                </a:lnTo>
                <a:lnTo>
                  <a:pt x="4668443" y="2728679"/>
                </a:lnTo>
                <a:lnTo>
                  <a:pt x="4645630" y="2683743"/>
                </a:lnTo>
                <a:lnTo>
                  <a:pt x="4622337" y="2639061"/>
                </a:lnTo>
                <a:lnTo>
                  <a:pt x="4598570" y="2594634"/>
                </a:lnTo>
                <a:lnTo>
                  <a:pt x="4574332" y="2550468"/>
                </a:lnTo>
                <a:lnTo>
                  <a:pt x="4549627" y="2506565"/>
                </a:lnTo>
                <a:lnTo>
                  <a:pt x="4524460" y="2462927"/>
                </a:lnTo>
                <a:lnTo>
                  <a:pt x="4498834" y="2419560"/>
                </a:lnTo>
                <a:lnTo>
                  <a:pt x="4472755" y="2376465"/>
                </a:lnTo>
                <a:lnTo>
                  <a:pt x="4446225" y="2333647"/>
                </a:lnTo>
                <a:lnTo>
                  <a:pt x="4419250" y="2291108"/>
                </a:lnTo>
                <a:lnTo>
                  <a:pt x="4391833" y="2248851"/>
                </a:lnTo>
                <a:lnTo>
                  <a:pt x="4363979" y="2206881"/>
                </a:lnTo>
                <a:lnTo>
                  <a:pt x="4335692" y="2165200"/>
                </a:lnTo>
                <a:lnTo>
                  <a:pt x="4306976" y="2123811"/>
                </a:lnTo>
                <a:lnTo>
                  <a:pt x="4277836" y="2082719"/>
                </a:lnTo>
                <a:lnTo>
                  <a:pt x="4248275" y="2041925"/>
                </a:lnTo>
                <a:lnTo>
                  <a:pt x="4218297" y="2001434"/>
                </a:lnTo>
                <a:lnTo>
                  <a:pt x="4187908" y="1961249"/>
                </a:lnTo>
                <a:lnTo>
                  <a:pt x="4157110" y="1921372"/>
                </a:lnTo>
                <a:lnTo>
                  <a:pt x="4125909" y="1881808"/>
                </a:lnTo>
                <a:lnTo>
                  <a:pt x="4094308" y="1842559"/>
                </a:lnTo>
                <a:lnTo>
                  <a:pt x="4062312" y="1803629"/>
                </a:lnTo>
                <a:lnTo>
                  <a:pt x="4029925" y="1765021"/>
                </a:lnTo>
                <a:lnTo>
                  <a:pt x="3997151" y="1726739"/>
                </a:lnTo>
                <a:lnTo>
                  <a:pt x="3963995" y="1688785"/>
                </a:lnTo>
                <a:lnTo>
                  <a:pt x="3930459" y="1651163"/>
                </a:lnTo>
                <a:lnTo>
                  <a:pt x="3896550" y="1613876"/>
                </a:lnTo>
                <a:lnTo>
                  <a:pt x="3862270" y="1576928"/>
                </a:lnTo>
                <a:lnTo>
                  <a:pt x="3827625" y="1540321"/>
                </a:lnTo>
                <a:lnTo>
                  <a:pt x="3792617" y="1504060"/>
                </a:lnTo>
                <a:lnTo>
                  <a:pt x="3757253" y="1468147"/>
                </a:lnTo>
                <a:lnTo>
                  <a:pt x="3721534" y="1432585"/>
                </a:lnTo>
                <a:lnTo>
                  <a:pt x="3685467" y="1397378"/>
                </a:lnTo>
                <a:lnTo>
                  <a:pt x="3649055" y="1362530"/>
                </a:lnTo>
                <a:lnTo>
                  <a:pt x="3612302" y="1328043"/>
                </a:lnTo>
                <a:lnTo>
                  <a:pt x="3575212" y="1293920"/>
                </a:lnTo>
                <a:lnTo>
                  <a:pt x="3537791" y="1260166"/>
                </a:lnTo>
                <a:lnTo>
                  <a:pt x="3500041" y="1226783"/>
                </a:lnTo>
                <a:lnTo>
                  <a:pt x="3461967" y="1193774"/>
                </a:lnTo>
                <a:lnTo>
                  <a:pt x="3423573" y="1161144"/>
                </a:lnTo>
                <a:lnTo>
                  <a:pt x="3384864" y="1128894"/>
                </a:lnTo>
                <a:lnTo>
                  <a:pt x="3345843" y="1097029"/>
                </a:lnTo>
                <a:lnTo>
                  <a:pt x="3306515" y="1065551"/>
                </a:lnTo>
                <a:lnTo>
                  <a:pt x="3266885" y="1034465"/>
                </a:lnTo>
                <a:lnTo>
                  <a:pt x="3226955" y="1003773"/>
                </a:lnTo>
                <a:lnTo>
                  <a:pt x="3186731" y="973478"/>
                </a:lnTo>
                <a:lnTo>
                  <a:pt x="3146217" y="943584"/>
                </a:lnTo>
                <a:lnTo>
                  <a:pt x="3105416" y="914094"/>
                </a:lnTo>
                <a:lnTo>
                  <a:pt x="3072356" y="890658"/>
                </a:lnTo>
                <a:lnTo>
                  <a:pt x="3038676" y="867204"/>
                </a:lnTo>
                <a:lnTo>
                  <a:pt x="3004389" y="843750"/>
                </a:lnTo>
                <a:lnTo>
                  <a:pt x="2969509" y="820309"/>
                </a:lnTo>
                <a:lnTo>
                  <a:pt x="2934051" y="796897"/>
                </a:lnTo>
                <a:lnTo>
                  <a:pt x="2898027" y="773530"/>
                </a:lnTo>
                <a:lnTo>
                  <a:pt x="2861452" y="750223"/>
                </a:lnTo>
                <a:lnTo>
                  <a:pt x="2824339" y="726991"/>
                </a:lnTo>
                <a:lnTo>
                  <a:pt x="2786703" y="703850"/>
                </a:lnTo>
                <a:lnTo>
                  <a:pt x="2748557" y="680815"/>
                </a:lnTo>
                <a:lnTo>
                  <a:pt x="2709916" y="657900"/>
                </a:lnTo>
                <a:lnTo>
                  <a:pt x="2670792" y="635123"/>
                </a:lnTo>
                <a:lnTo>
                  <a:pt x="2631200" y="612497"/>
                </a:lnTo>
                <a:lnTo>
                  <a:pt x="2591154" y="590038"/>
                </a:lnTo>
                <a:lnTo>
                  <a:pt x="2550667" y="567762"/>
                </a:lnTo>
                <a:lnTo>
                  <a:pt x="2509753" y="545683"/>
                </a:lnTo>
                <a:lnTo>
                  <a:pt x="2468427" y="523818"/>
                </a:lnTo>
                <a:lnTo>
                  <a:pt x="2426701" y="502182"/>
                </a:lnTo>
                <a:lnTo>
                  <a:pt x="2384591" y="480789"/>
                </a:lnTo>
                <a:lnTo>
                  <a:pt x="2342109" y="459655"/>
                </a:lnTo>
                <a:lnTo>
                  <a:pt x="2299270" y="438796"/>
                </a:lnTo>
                <a:lnTo>
                  <a:pt x="2256087" y="418227"/>
                </a:lnTo>
                <a:lnTo>
                  <a:pt x="2212574" y="397962"/>
                </a:lnTo>
                <a:lnTo>
                  <a:pt x="2168746" y="378019"/>
                </a:lnTo>
                <a:lnTo>
                  <a:pt x="2124615" y="358411"/>
                </a:lnTo>
                <a:lnTo>
                  <a:pt x="2080196" y="339154"/>
                </a:lnTo>
                <a:lnTo>
                  <a:pt x="2035503" y="320264"/>
                </a:lnTo>
                <a:lnTo>
                  <a:pt x="1990549" y="301755"/>
                </a:lnTo>
                <a:lnTo>
                  <a:pt x="1945348" y="283644"/>
                </a:lnTo>
                <a:lnTo>
                  <a:pt x="1899914" y="265945"/>
                </a:lnTo>
                <a:lnTo>
                  <a:pt x="1854262" y="248674"/>
                </a:lnTo>
                <a:lnTo>
                  <a:pt x="1808404" y="231846"/>
                </a:lnTo>
                <a:lnTo>
                  <a:pt x="1762355" y="215477"/>
                </a:lnTo>
                <a:lnTo>
                  <a:pt x="1716129" y="199581"/>
                </a:lnTo>
                <a:lnTo>
                  <a:pt x="1669738" y="184174"/>
                </a:lnTo>
                <a:lnTo>
                  <a:pt x="1623198" y="169272"/>
                </a:lnTo>
                <a:lnTo>
                  <a:pt x="1576522" y="154890"/>
                </a:lnTo>
                <a:lnTo>
                  <a:pt x="1529724" y="141042"/>
                </a:lnTo>
                <a:lnTo>
                  <a:pt x="1482818" y="127745"/>
                </a:lnTo>
                <a:lnTo>
                  <a:pt x="1435817" y="115014"/>
                </a:lnTo>
                <a:lnTo>
                  <a:pt x="1388736" y="102864"/>
                </a:lnTo>
                <a:lnTo>
                  <a:pt x="1341588" y="91310"/>
                </a:lnTo>
                <a:lnTo>
                  <a:pt x="1294386" y="80369"/>
                </a:lnTo>
                <a:lnTo>
                  <a:pt x="1247146" y="70054"/>
                </a:lnTo>
                <a:lnTo>
                  <a:pt x="1199881" y="60381"/>
                </a:lnTo>
                <a:lnTo>
                  <a:pt x="1152604" y="51367"/>
                </a:lnTo>
                <a:lnTo>
                  <a:pt x="1105330" y="43025"/>
                </a:lnTo>
                <a:lnTo>
                  <a:pt x="1058072" y="35372"/>
                </a:lnTo>
                <a:lnTo>
                  <a:pt x="1010844" y="28422"/>
                </a:lnTo>
                <a:lnTo>
                  <a:pt x="963661" y="22192"/>
                </a:lnTo>
                <a:lnTo>
                  <a:pt x="916535" y="16696"/>
                </a:lnTo>
                <a:lnTo>
                  <a:pt x="869480" y="11949"/>
                </a:lnTo>
                <a:lnTo>
                  <a:pt x="822512" y="7968"/>
                </a:lnTo>
                <a:lnTo>
                  <a:pt x="775642" y="4767"/>
                </a:lnTo>
                <a:lnTo>
                  <a:pt x="728886" y="2362"/>
                </a:lnTo>
                <a:lnTo>
                  <a:pt x="682257" y="767"/>
                </a:lnTo>
                <a:lnTo>
                  <a:pt x="635769" y="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9" y="11770217"/>
            <a:ext cx="2988945" cy="1945005"/>
          </a:xfrm>
          <a:custGeom>
            <a:avLst/>
            <a:gdLst/>
            <a:ahLst/>
            <a:cxnLst/>
            <a:rect l="l" t="t" r="r" b="b"/>
            <a:pathLst>
              <a:path w="2988945" h="1945005">
                <a:moveTo>
                  <a:pt x="929397" y="0"/>
                </a:moveTo>
                <a:lnTo>
                  <a:pt x="882789" y="619"/>
                </a:lnTo>
                <a:lnTo>
                  <a:pt x="835937" y="1975"/>
                </a:lnTo>
                <a:lnTo>
                  <a:pt x="788874" y="4065"/>
                </a:lnTo>
                <a:lnTo>
                  <a:pt x="741631" y="6890"/>
                </a:lnTo>
                <a:lnTo>
                  <a:pt x="694240" y="10450"/>
                </a:lnTo>
                <a:lnTo>
                  <a:pt x="646733" y="14743"/>
                </a:lnTo>
                <a:lnTo>
                  <a:pt x="599142" y="19771"/>
                </a:lnTo>
                <a:lnTo>
                  <a:pt x="551499" y="25532"/>
                </a:lnTo>
                <a:lnTo>
                  <a:pt x="503836" y="32027"/>
                </a:lnTo>
                <a:lnTo>
                  <a:pt x="456185" y="39255"/>
                </a:lnTo>
                <a:lnTo>
                  <a:pt x="408577" y="47215"/>
                </a:lnTo>
                <a:lnTo>
                  <a:pt x="361044" y="55908"/>
                </a:lnTo>
                <a:lnTo>
                  <a:pt x="313619" y="65334"/>
                </a:lnTo>
                <a:lnTo>
                  <a:pt x="266333" y="75491"/>
                </a:lnTo>
                <a:lnTo>
                  <a:pt x="219219" y="86380"/>
                </a:lnTo>
                <a:lnTo>
                  <a:pt x="172307" y="98000"/>
                </a:lnTo>
                <a:lnTo>
                  <a:pt x="125630" y="110352"/>
                </a:lnTo>
                <a:lnTo>
                  <a:pt x="79221" y="123434"/>
                </a:lnTo>
                <a:lnTo>
                  <a:pt x="33110" y="137247"/>
                </a:lnTo>
                <a:lnTo>
                  <a:pt x="0" y="147765"/>
                </a:lnTo>
                <a:lnTo>
                  <a:pt x="0" y="1944842"/>
                </a:lnTo>
                <a:lnTo>
                  <a:pt x="2988374" y="1944842"/>
                </a:lnTo>
                <a:lnTo>
                  <a:pt x="2988052" y="1928843"/>
                </a:lnTo>
                <a:lnTo>
                  <a:pt x="2985725" y="1879244"/>
                </a:lnTo>
                <a:lnTo>
                  <a:pt x="2982112" y="1829782"/>
                </a:lnTo>
                <a:lnTo>
                  <a:pt x="2977255" y="1780954"/>
                </a:lnTo>
                <a:lnTo>
                  <a:pt x="2971105" y="1732320"/>
                </a:lnTo>
                <a:lnTo>
                  <a:pt x="2963682" y="1683903"/>
                </a:lnTo>
                <a:lnTo>
                  <a:pt x="2955002" y="1635723"/>
                </a:lnTo>
                <a:lnTo>
                  <a:pt x="2945085" y="1587803"/>
                </a:lnTo>
                <a:lnTo>
                  <a:pt x="2933947" y="1540165"/>
                </a:lnTo>
                <a:lnTo>
                  <a:pt x="2921607" y="1492829"/>
                </a:lnTo>
                <a:lnTo>
                  <a:pt x="2908083" y="1445818"/>
                </a:lnTo>
                <a:lnTo>
                  <a:pt x="2893393" y="1399153"/>
                </a:lnTo>
                <a:lnTo>
                  <a:pt x="2877554" y="1352856"/>
                </a:lnTo>
                <a:lnTo>
                  <a:pt x="2860586" y="1306948"/>
                </a:lnTo>
                <a:lnTo>
                  <a:pt x="2842506" y="1261451"/>
                </a:lnTo>
                <a:lnTo>
                  <a:pt x="2823331" y="1216387"/>
                </a:lnTo>
                <a:lnTo>
                  <a:pt x="2803080" y="1171777"/>
                </a:lnTo>
                <a:lnTo>
                  <a:pt x="2781772" y="1127643"/>
                </a:lnTo>
                <a:lnTo>
                  <a:pt x="2759423" y="1084007"/>
                </a:lnTo>
                <a:lnTo>
                  <a:pt x="2736052" y="1040890"/>
                </a:lnTo>
                <a:lnTo>
                  <a:pt x="2711676" y="998314"/>
                </a:lnTo>
                <a:lnTo>
                  <a:pt x="2686315" y="956300"/>
                </a:lnTo>
                <a:lnTo>
                  <a:pt x="2659986" y="914870"/>
                </a:lnTo>
                <a:lnTo>
                  <a:pt x="2632706" y="874046"/>
                </a:lnTo>
                <a:lnTo>
                  <a:pt x="2604495" y="833850"/>
                </a:lnTo>
                <a:lnTo>
                  <a:pt x="2575369" y="794302"/>
                </a:lnTo>
                <a:lnTo>
                  <a:pt x="2545347" y="755425"/>
                </a:lnTo>
                <a:lnTo>
                  <a:pt x="2514447" y="717240"/>
                </a:lnTo>
                <a:lnTo>
                  <a:pt x="2482687" y="679770"/>
                </a:lnTo>
                <a:lnTo>
                  <a:pt x="2450085" y="643034"/>
                </a:lnTo>
                <a:lnTo>
                  <a:pt x="2416658" y="607056"/>
                </a:lnTo>
                <a:lnTo>
                  <a:pt x="2382426" y="571857"/>
                </a:lnTo>
                <a:lnTo>
                  <a:pt x="2347405" y="537458"/>
                </a:lnTo>
                <a:lnTo>
                  <a:pt x="2311615" y="503881"/>
                </a:lnTo>
                <a:lnTo>
                  <a:pt x="2275072" y="471148"/>
                </a:lnTo>
                <a:lnTo>
                  <a:pt x="2237795" y="439280"/>
                </a:lnTo>
                <a:lnTo>
                  <a:pt x="2199802" y="408299"/>
                </a:lnTo>
                <a:lnTo>
                  <a:pt x="2161111" y="378227"/>
                </a:lnTo>
                <a:lnTo>
                  <a:pt x="2121739" y="349085"/>
                </a:lnTo>
                <a:lnTo>
                  <a:pt x="2081706" y="320894"/>
                </a:lnTo>
                <a:lnTo>
                  <a:pt x="2041028" y="293678"/>
                </a:lnTo>
                <a:lnTo>
                  <a:pt x="1999725" y="267456"/>
                </a:lnTo>
                <a:lnTo>
                  <a:pt x="1957813" y="242251"/>
                </a:lnTo>
                <a:lnTo>
                  <a:pt x="1915311" y="218084"/>
                </a:lnTo>
                <a:lnTo>
                  <a:pt x="1872237" y="194978"/>
                </a:lnTo>
                <a:lnTo>
                  <a:pt x="1828609" y="172953"/>
                </a:lnTo>
                <a:lnTo>
                  <a:pt x="1761302" y="142441"/>
                </a:lnTo>
                <a:lnTo>
                  <a:pt x="1690342" y="114893"/>
                </a:lnTo>
                <a:lnTo>
                  <a:pt x="1653571" y="102230"/>
                </a:lnTo>
                <a:lnTo>
                  <a:pt x="1615983" y="90307"/>
                </a:lnTo>
                <a:lnTo>
                  <a:pt x="1577609" y="79125"/>
                </a:lnTo>
                <a:lnTo>
                  <a:pt x="1538481" y="68682"/>
                </a:lnTo>
                <a:lnTo>
                  <a:pt x="1498632" y="58979"/>
                </a:lnTo>
                <a:lnTo>
                  <a:pt x="1458092" y="50014"/>
                </a:lnTo>
                <a:lnTo>
                  <a:pt x="1416894" y="41789"/>
                </a:lnTo>
                <a:lnTo>
                  <a:pt x="1375069" y="34302"/>
                </a:lnTo>
                <a:lnTo>
                  <a:pt x="1332651" y="27554"/>
                </a:lnTo>
                <a:lnTo>
                  <a:pt x="1289669" y="21544"/>
                </a:lnTo>
                <a:lnTo>
                  <a:pt x="1246157" y="16271"/>
                </a:lnTo>
                <a:lnTo>
                  <a:pt x="1202147" y="11737"/>
                </a:lnTo>
                <a:lnTo>
                  <a:pt x="1157670" y="7939"/>
                </a:lnTo>
                <a:lnTo>
                  <a:pt x="1112757" y="4878"/>
                </a:lnTo>
                <a:lnTo>
                  <a:pt x="1067442" y="2554"/>
                </a:lnTo>
                <a:lnTo>
                  <a:pt x="1021756" y="967"/>
                </a:lnTo>
                <a:lnTo>
                  <a:pt x="975730" y="115"/>
                </a:lnTo>
                <a:lnTo>
                  <a:pt x="929397" y="0"/>
                </a:lnTo>
                <a:close/>
              </a:path>
            </a:pathLst>
          </a:custGeom>
          <a:solidFill>
            <a:srgbClr val="FFCB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18270" y="10889308"/>
            <a:ext cx="2640965" cy="2490470"/>
          </a:xfrm>
          <a:custGeom>
            <a:avLst/>
            <a:gdLst/>
            <a:ahLst/>
            <a:cxnLst/>
            <a:rect l="l" t="t" r="r" b="b"/>
            <a:pathLst>
              <a:path w="2640965" h="2490469">
                <a:moveTo>
                  <a:pt x="1226203" y="0"/>
                </a:moveTo>
                <a:lnTo>
                  <a:pt x="1185363" y="747"/>
                </a:lnTo>
                <a:lnTo>
                  <a:pt x="1144648" y="2573"/>
                </a:lnTo>
                <a:lnTo>
                  <a:pt x="1104090" y="5484"/>
                </a:lnTo>
                <a:lnTo>
                  <a:pt x="1063723" y="9483"/>
                </a:lnTo>
                <a:lnTo>
                  <a:pt x="1023582" y="14577"/>
                </a:lnTo>
                <a:lnTo>
                  <a:pt x="983700" y="20769"/>
                </a:lnTo>
                <a:lnTo>
                  <a:pt x="944111" y="28066"/>
                </a:lnTo>
                <a:lnTo>
                  <a:pt x="904849" y="36471"/>
                </a:lnTo>
                <a:lnTo>
                  <a:pt x="865947" y="45989"/>
                </a:lnTo>
                <a:lnTo>
                  <a:pt x="827439" y="56626"/>
                </a:lnTo>
                <a:lnTo>
                  <a:pt x="789360" y="68387"/>
                </a:lnTo>
                <a:lnTo>
                  <a:pt x="751742" y="81276"/>
                </a:lnTo>
                <a:lnTo>
                  <a:pt x="714619" y="95298"/>
                </a:lnTo>
                <a:lnTo>
                  <a:pt x="678026" y="110458"/>
                </a:lnTo>
                <a:lnTo>
                  <a:pt x="641997" y="126762"/>
                </a:lnTo>
                <a:lnTo>
                  <a:pt x="606564" y="144213"/>
                </a:lnTo>
                <a:lnTo>
                  <a:pt x="571761" y="162818"/>
                </a:lnTo>
                <a:lnTo>
                  <a:pt x="537624" y="182580"/>
                </a:lnTo>
                <a:lnTo>
                  <a:pt x="504184" y="203505"/>
                </a:lnTo>
                <a:lnTo>
                  <a:pt x="471477" y="225597"/>
                </a:lnTo>
                <a:lnTo>
                  <a:pt x="439535" y="248862"/>
                </a:lnTo>
                <a:lnTo>
                  <a:pt x="408393" y="273305"/>
                </a:lnTo>
                <a:lnTo>
                  <a:pt x="378084" y="298930"/>
                </a:lnTo>
                <a:lnTo>
                  <a:pt x="348642" y="325742"/>
                </a:lnTo>
                <a:lnTo>
                  <a:pt x="320102" y="353746"/>
                </a:lnTo>
                <a:lnTo>
                  <a:pt x="292496" y="382948"/>
                </a:lnTo>
                <a:lnTo>
                  <a:pt x="265859" y="413351"/>
                </a:lnTo>
                <a:lnTo>
                  <a:pt x="240224" y="444962"/>
                </a:lnTo>
                <a:lnTo>
                  <a:pt x="215624" y="477784"/>
                </a:lnTo>
                <a:lnTo>
                  <a:pt x="192095" y="511823"/>
                </a:lnTo>
                <a:lnTo>
                  <a:pt x="169670" y="547084"/>
                </a:lnTo>
                <a:lnTo>
                  <a:pt x="148382" y="583571"/>
                </a:lnTo>
                <a:lnTo>
                  <a:pt x="128265" y="621290"/>
                </a:lnTo>
                <a:lnTo>
                  <a:pt x="109353" y="660245"/>
                </a:lnTo>
                <a:lnTo>
                  <a:pt x="91680" y="700441"/>
                </a:lnTo>
                <a:lnTo>
                  <a:pt x="75279" y="741884"/>
                </a:lnTo>
                <a:lnTo>
                  <a:pt x="60185" y="784578"/>
                </a:lnTo>
                <a:lnTo>
                  <a:pt x="46430" y="828528"/>
                </a:lnTo>
                <a:lnTo>
                  <a:pt x="35348" y="869016"/>
                </a:lnTo>
                <a:lnTo>
                  <a:pt x="25824" y="909513"/>
                </a:lnTo>
                <a:lnTo>
                  <a:pt x="17833" y="949999"/>
                </a:lnTo>
                <a:lnTo>
                  <a:pt x="11350" y="990449"/>
                </a:lnTo>
                <a:lnTo>
                  <a:pt x="6351" y="1030840"/>
                </a:lnTo>
                <a:lnTo>
                  <a:pt x="2809" y="1071150"/>
                </a:lnTo>
                <a:lnTo>
                  <a:pt x="700" y="1111355"/>
                </a:lnTo>
                <a:lnTo>
                  <a:pt x="0" y="1151432"/>
                </a:lnTo>
                <a:lnTo>
                  <a:pt x="682" y="1191360"/>
                </a:lnTo>
                <a:lnTo>
                  <a:pt x="2723" y="1231113"/>
                </a:lnTo>
                <a:lnTo>
                  <a:pt x="6096" y="1270671"/>
                </a:lnTo>
                <a:lnTo>
                  <a:pt x="10778" y="1310008"/>
                </a:lnTo>
                <a:lnTo>
                  <a:pt x="16743" y="1349104"/>
                </a:lnTo>
                <a:lnTo>
                  <a:pt x="23967" y="1387934"/>
                </a:lnTo>
                <a:lnTo>
                  <a:pt x="32423" y="1426476"/>
                </a:lnTo>
                <a:lnTo>
                  <a:pt x="42088" y="1464706"/>
                </a:lnTo>
                <a:lnTo>
                  <a:pt x="52936" y="1502602"/>
                </a:lnTo>
                <a:lnTo>
                  <a:pt x="64942" y="1540141"/>
                </a:lnTo>
                <a:lnTo>
                  <a:pt x="78081" y="1577299"/>
                </a:lnTo>
                <a:lnTo>
                  <a:pt x="92329" y="1614055"/>
                </a:lnTo>
                <a:lnTo>
                  <a:pt x="107660" y="1650384"/>
                </a:lnTo>
                <a:lnTo>
                  <a:pt x="124049" y="1686264"/>
                </a:lnTo>
                <a:lnTo>
                  <a:pt x="141471" y="1721671"/>
                </a:lnTo>
                <a:lnTo>
                  <a:pt x="159902" y="1756584"/>
                </a:lnTo>
                <a:lnTo>
                  <a:pt x="179316" y="1790978"/>
                </a:lnTo>
                <a:lnTo>
                  <a:pt x="199688" y="1824831"/>
                </a:lnTo>
                <a:lnTo>
                  <a:pt x="220994" y="1858120"/>
                </a:lnTo>
                <a:lnTo>
                  <a:pt x="243208" y="1890822"/>
                </a:lnTo>
                <a:lnTo>
                  <a:pt x="266306" y="1922914"/>
                </a:lnTo>
                <a:lnTo>
                  <a:pt x="290262" y="1954373"/>
                </a:lnTo>
                <a:lnTo>
                  <a:pt x="315051" y="1985176"/>
                </a:lnTo>
                <a:lnTo>
                  <a:pt x="340648" y="2015299"/>
                </a:lnTo>
                <a:lnTo>
                  <a:pt x="367029" y="2044721"/>
                </a:lnTo>
                <a:lnTo>
                  <a:pt x="394169" y="2073418"/>
                </a:lnTo>
                <a:lnTo>
                  <a:pt x="422042" y="2101367"/>
                </a:lnTo>
                <a:lnTo>
                  <a:pt x="450623" y="2128545"/>
                </a:lnTo>
                <a:lnTo>
                  <a:pt x="479888" y="2154929"/>
                </a:lnTo>
                <a:lnTo>
                  <a:pt x="509811" y="2180496"/>
                </a:lnTo>
                <a:lnTo>
                  <a:pt x="540368" y="2205223"/>
                </a:lnTo>
                <a:lnTo>
                  <a:pt x="571534" y="2229088"/>
                </a:lnTo>
                <a:lnTo>
                  <a:pt x="603283" y="2252067"/>
                </a:lnTo>
                <a:lnTo>
                  <a:pt x="635590" y="2274136"/>
                </a:lnTo>
                <a:lnTo>
                  <a:pt x="668431" y="2295275"/>
                </a:lnTo>
                <a:lnTo>
                  <a:pt x="701781" y="2315458"/>
                </a:lnTo>
                <a:lnTo>
                  <a:pt x="735614" y="2334663"/>
                </a:lnTo>
                <a:lnTo>
                  <a:pt x="769905" y="2352868"/>
                </a:lnTo>
                <a:lnTo>
                  <a:pt x="804631" y="2370049"/>
                </a:lnTo>
                <a:lnTo>
                  <a:pt x="839765" y="2386184"/>
                </a:lnTo>
                <a:lnTo>
                  <a:pt x="875282" y="2401249"/>
                </a:lnTo>
                <a:lnTo>
                  <a:pt x="911158" y="2415221"/>
                </a:lnTo>
                <a:lnTo>
                  <a:pt x="947368" y="2428077"/>
                </a:lnTo>
                <a:lnTo>
                  <a:pt x="983887" y="2439795"/>
                </a:lnTo>
                <a:lnTo>
                  <a:pt x="1020689" y="2450352"/>
                </a:lnTo>
                <a:lnTo>
                  <a:pt x="1057750" y="2459723"/>
                </a:lnTo>
                <a:lnTo>
                  <a:pt x="1095044" y="2467888"/>
                </a:lnTo>
                <a:lnTo>
                  <a:pt x="1132547" y="2474821"/>
                </a:lnTo>
                <a:lnTo>
                  <a:pt x="1170234" y="2480502"/>
                </a:lnTo>
                <a:lnTo>
                  <a:pt x="1208080" y="2484905"/>
                </a:lnTo>
                <a:lnTo>
                  <a:pt x="1246060" y="2488010"/>
                </a:lnTo>
                <a:lnTo>
                  <a:pt x="1284148" y="2489792"/>
                </a:lnTo>
                <a:lnTo>
                  <a:pt x="1322320" y="2490228"/>
                </a:lnTo>
                <a:lnTo>
                  <a:pt x="1360551" y="2489296"/>
                </a:lnTo>
                <a:lnTo>
                  <a:pt x="1398815" y="2486973"/>
                </a:lnTo>
                <a:lnTo>
                  <a:pt x="1437089" y="2483235"/>
                </a:lnTo>
                <a:lnTo>
                  <a:pt x="1475346" y="2478060"/>
                </a:lnTo>
                <a:lnTo>
                  <a:pt x="1513562" y="2471425"/>
                </a:lnTo>
                <a:lnTo>
                  <a:pt x="1551712" y="2463306"/>
                </a:lnTo>
                <a:lnTo>
                  <a:pt x="1589771" y="2453681"/>
                </a:lnTo>
                <a:lnTo>
                  <a:pt x="1627714" y="2442527"/>
                </a:lnTo>
                <a:lnTo>
                  <a:pt x="1665516" y="2429821"/>
                </a:lnTo>
                <a:lnTo>
                  <a:pt x="1703151" y="2415539"/>
                </a:lnTo>
                <a:lnTo>
                  <a:pt x="1740596" y="2399660"/>
                </a:lnTo>
                <a:lnTo>
                  <a:pt x="1777824" y="2382159"/>
                </a:lnTo>
                <a:lnTo>
                  <a:pt x="1814811" y="2363014"/>
                </a:lnTo>
                <a:lnTo>
                  <a:pt x="1851533" y="2342202"/>
                </a:lnTo>
                <a:lnTo>
                  <a:pt x="1887963" y="2319699"/>
                </a:lnTo>
                <a:lnTo>
                  <a:pt x="1924077" y="2295484"/>
                </a:lnTo>
                <a:lnTo>
                  <a:pt x="1959851" y="2269533"/>
                </a:lnTo>
                <a:lnTo>
                  <a:pt x="1995258" y="2241822"/>
                </a:lnTo>
                <a:lnTo>
                  <a:pt x="2035220" y="2207758"/>
                </a:lnTo>
                <a:lnTo>
                  <a:pt x="2073532" y="2171983"/>
                </a:lnTo>
                <a:lnTo>
                  <a:pt x="2110324" y="2134662"/>
                </a:lnTo>
                <a:lnTo>
                  <a:pt x="2145723" y="2095958"/>
                </a:lnTo>
                <a:lnTo>
                  <a:pt x="2179858" y="2056035"/>
                </a:lnTo>
                <a:lnTo>
                  <a:pt x="2212857" y="2015057"/>
                </a:lnTo>
                <a:lnTo>
                  <a:pt x="2244848" y="1973189"/>
                </a:lnTo>
                <a:lnTo>
                  <a:pt x="2275961" y="1930594"/>
                </a:lnTo>
                <a:lnTo>
                  <a:pt x="2306324" y="1887437"/>
                </a:lnTo>
                <a:lnTo>
                  <a:pt x="2336064" y="1843881"/>
                </a:lnTo>
                <a:lnTo>
                  <a:pt x="2365311" y="1800091"/>
                </a:lnTo>
                <a:lnTo>
                  <a:pt x="2392199" y="1759045"/>
                </a:lnTo>
                <a:lnTo>
                  <a:pt x="2418763" y="1717403"/>
                </a:lnTo>
                <a:lnTo>
                  <a:pt x="2444796" y="1675183"/>
                </a:lnTo>
                <a:lnTo>
                  <a:pt x="2470091" y="1632403"/>
                </a:lnTo>
                <a:lnTo>
                  <a:pt x="2494443" y="1589080"/>
                </a:lnTo>
                <a:lnTo>
                  <a:pt x="2517645" y="1545232"/>
                </a:lnTo>
                <a:lnTo>
                  <a:pt x="2539490" y="1500876"/>
                </a:lnTo>
                <a:lnTo>
                  <a:pt x="2559771" y="1456030"/>
                </a:lnTo>
                <a:lnTo>
                  <a:pt x="2578283" y="1410712"/>
                </a:lnTo>
                <a:lnTo>
                  <a:pt x="2594819" y="1364939"/>
                </a:lnTo>
                <a:lnTo>
                  <a:pt x="2609172" y="1318729"/>
                </a:lnTo>
                <a:lnTo>
                  <a:pt x="2621136" y="1272100"/>
                </a:lnTo>
                <a:lnTo>
                  <a:pt x="2630504" y="1225069"/>
                </a:lnTo>
                <a:lnTo>
                  <a:pt x="2637070" y="1177653"/>
                </a:lnTo>
                <a:lnTo>
                  <a:pt x="2640628" y="1129871"/>
                </a:lnTo>
                <a:lnTo>
                  <a:pt x="2640970" y="1081740"/>
                </a:lnTo>
                <a:lnTo>
                  <a:pt x="2637891" y="1033277"/>
                </a:lnTo>
                <a:lnTo>
                  <a:pt x="2630784" y="982304"/>
                </a:lnTo>
                <a:lnTo>
                  <a:pt x="2619948" y="932082"/>
                </a:lnTo>
                <a:lnTo>
                  <a:pt x="2605693" y="882680"/>
                </a:lnTo>
                <a:lnTo>
                  <a:pt x="2588331" y="834170"/>
                </a:lnTo>
                <a:lnTo>
                  <a:pt x="2568171" y="786620"/>
                </a:lnTo>
                <a:lnTo>
                  <a:pt x="2545524" y="740101"/>
                </a:lnTo>
                <a:lnTo>
                  <a:pt x="2520701" y="694683"/>
                </a:lnTo>
                <a:lnTo>
                  <a:pt x="2494012" y="650436"/>
                </a:lnTo>
                <a:lnTo>
                  <a:pt x="2471208" y="615602"/>
                </a:lnTo>
                <a:lnTo>
                  <a:pt x="2447312" y="581670"/>
                </a:lnTo>
                <a:lnTo>
                  <a:pt x="2422357" y="548646"/>
                </a:lnTo>
                <a:lnTo>
                  <a:pt x="2396378" y="516534"/>
                </a:lnTo>
                <a:lnTo>
                  <a:pt x="2369408" y="485339"/>
                </a:lnTo>
                <a:lnTo>
                  <a:pt x="2341481" y="455066"/>
                </a:lnTo>
                <a:lnTo>
                  <a:pt x="2312630" y="425720"/>
                </a:lnTo>
                <a:lnTo>
                  <a:pt x="2282891" y="397306"/>
                </a:lnTo>
                <a:lnTo>
                  <a:pt x="2252295" y="369828"/>
                </a:lnTo>
                <a:lnTo>
                  <a:pt x="2220878" y="343293"/>
                </a:lnTo>
                <a:lnTo>
                  <a:pt x="2188672" y="317704"/>
                </a:lnTo>
                <a:lnTo>
                  <a:pt x="2155712" y="293067"/>
                </a:lnTo>
                <a:lnTo>
                  <a:pt x="2122032" y="269386"/>
                </a:lnTo>
                <a:lnTo>
                  <a:pt x="2087664" y="246666"/>
                </a:lnTo>
                <a:lnTo>
                  <a:pt x="2052644" y="224913"/>
                </a:lnTo>
                <a:lnTo>
                  <a:pt x="2017005" y="204131"/>
                </a:lnTo>
                <a:lnTo>
                  <a:pt x="1980780" y="184325"/>
                </a:lnTo>
                <a:lnTo>
                  <a:pt x="1944003" y="165500"/>
                </a:lnTo>
                <a:lnTo>
                  <a:pt x="1906709" y="147660"/>
                </a:lnTo>
                <a:lnTo>
                  <a:pt x="1868930" y="130812"/>
                </a:lnTo>
                <a:lnTo>
                  <a:pt x="1830701" y="114960"/>
                </a:lnTo>
                <a:lnTo>
                  <a:pt x="1792056" y="100108"/>
                </a:lnTo>
                <a:lnTo>
                  <a:pt x="1753028" y="86261"/>
                </a:lnTo>
                <a:lnTo>
                  <a:pt x="1713651" y="73425"/>
                </a:lnTo>
                <a:lnTo>
                  <a:pt x="1673959" y="61605"/>
                </a:lnTo>
                <a:lnTo>
                  <a:pt x="1633985" y="50805"/>
                </a:lnTo>
                <a:lnTo>
                  <a:pt x="1593764" y="41030"/>
                </a:lnTo>
                <a:lnTo>
                  <a:pt x="1553328" y="32285"/>
                </a:lnTo>
                <a:lnTo>
                  <a:pt x="1512713" y="24575"/>
                </a:lnTo>
                <a:lnTo>
                  <a:pt x="1471952" y="17905"/>
                </a:lnTo>
                <a:lnTo>
                  <a:pt x="1431078" y="12280"/>
                </a:lnTo>
                <a:lnTo>
                  <a:pt x="1390125" y="7705"/>
                </a:lnTo>
                <a:lnTo>
                  <a:pt x="1349127" y="4184"/>
                </a:lnTo>
                <a:lnTo>
                  <a:pt x="1308119" y="1723"/>
                </a:lnTo>
                <a:lnTo>
                  <a:pt x="1267132" y="327"/>
                </a:lnTo>
                <a:lnTo>
                  <a:pt x="1226203" y="0"/>
                </a:lnTo>
                <a:close/>
              </a:path>
            </a:pathLst>
          </a:custGeom>
          <a:solidFill>
            <a:srgbClr val="FFBA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9317" y="558700"/>
            <a:ext cx="12477750" cy="12611100"/>
          </a:xfrm>
          <a:custGeom>
            <a:avLst/>
            <a:gdLst/>
            <a:ahLst/>
            <a:cxnLst/>
            <a:rect l="l" t="t" r="r" b="b"/>
            <a:pathLst>
              <a:path w="12477750" h="12611100">
                <a:moveTo>
                  <a:pt x="8866466" y="12598399"/>
                </a:moveTo>
                <a:lnTo>
                  <a:pt x="5112827" y="12598399"/>
                </a:lnTo>
                <a:lnTo>
                  <a:pt x="5218578" y="12611099"/>
                </a:lnTo>
                <a:lnTo>
                  <a:pt x="8813612" y="12611099"/>
                </a:lnTo>
                <a:lnTo>
                  <a:pt x="8866466" y="12598399"/>
                </a:lnTo>
                <a:close/>
              </a:path>
              <a:path w="12477750" h="12611100">
                <a:moveTo>
                  <a:pt x="9553514" y="12585699"/>
                </a:moveTo>
                <a:lnTo>
                  <a:pt x="4266829" y="12585699"/>
                </a:lnTo>
                <a:lnTo>
                  <a:pt x="4372577" y="12598399"/>
                </a:lnTo>
                <a:lnTo>
                  <a:pt x="9500668" y="12598399"/>
                </a:lnTo>
                <a:lnTo>
                  <a:pt x="9553514" y="12585699"/>
                </a:lnTo>
                <a:close/>
              </a:path>
              <a:path w="12477750" h="12611100">
                <a:moveTo>
                  <a:pt x="10081931" y="12572999"/>
                </a:moveTo>
                <a:lnTo>
                  <a:pt x="3632350" y="12572999"/>
                </a:lnTo>
                <a:lnTo>
                  <a:pt x="3790967" y="12585699"/>
                </a:lnTo>
                <a:lnTo>
                  <a:pt x="10029093" y="12585699"/>
                </a:lnTo>
                <a:lnTo>
                  <a:pt x="10081931" y="12572999"/>
                </a:lnTo>
                <a:close/>
              </a:path>
              <a:path w="12477750" h="12611100">
                <a:moveTo>
                  <a:pt x="10504608" y="12560299"/>
                </a:moveTo>
                <a:lnTo>
                  <a:pt x="2997905" y="12560299"/>
                </a:lnTo>
                <a:lnTo>
                  <a:pt x="3156512" y="12572999"/>
                </a:lnTo>
                <a:lnTo>
                  <a:pt x="10451776" y="12572999"/>
                </a:lnTo>
                <a:lnTo>
                  <a:pt x="10504608" y="12560299"/>
                </a:lnTo>
                <a:close/>
              </a:path>
              <a:path w="12477750" h="12611100">
                <a:moveTo>
                  <a:pt x="10874406" y="12547599"/>
                </a:moveTo>
                <a:lnTo>
                  <a:pt x="2522102" y="12547599"/>
                </a:lnTo>
                <a:lnTo>
                  <a:pt x="2680700" y="12560299"/>
                </a:lnTo>
                <a:lnTo>
                  <a:pt x="10821580" y="12560299"/>
                </a:lnTo>
                <a:lnTo>
                  <a:pt x="10874406" y="12547599"/>
                </a:lnTo>
                <a:close/>
              </a:path>
              <a:path w="12477750" h="12611100">
                <a:moveTo>
                  <a:pt x="11244158" y="12534899"/>
                </a:moveTo>
                <a:lnTo>
                  <a:pt x="1940612" y="12534899"/>
                </a:lnTo>
                <a:lnTo>
                  <a:pt x="2152056" y="12547599"/>
                </a:lnTo>
                <a:lnTo>
                  <a:pt x="11191339" y="12547599"/>
                </a:lnTo>
                <a:lnTo>
                  <a:pt x="11244158" y="12534899"/>
                </a:lnTo>
                <a:close/>
              </a:path>
              <a:path w="12477750" h="12611100">
                <a:moveTo>
                  <a:pt x="11442630" y="12522199"/>
                </a:moveTo>
                <a:lnTo>
                  <a:pt x="1517747" y="12522199"/>
                </a:lnTo>
                <a:lnTo>
                  <a:pt x="1729175" y="12534899"/>
                </a:lnTo>
                <a:lnTo>
                  <a:pt x="11392536" y="12534899"/>
                </a:lnTo>
                <a:lnTo>
                  <a:pt x="11442630" y="12522199"/>
                </a:lnTo>
                <a:close/>
              </a:path>
              <a:path w="12477750" h="12611100">
                <a:moveTo>
                  <a:pt x="11593155" y="12509499"/>
                </a:moveTo>
                <a:lnTo>
                  <a:pt x="989218" y="12509499"/>
                </a:lnTo>
                <a:lnTo>
                  <a:pt x="1253475" y="12522199"/>
                </a:lnTo>
                <a:lnTo>
                  <a:pt x="11543058" y="12522199"/>
                </a:lnTo>
                <a:lnTo>
                  <a:pt x="11593155" y="12509499"/>
                </a:lnTo>
                <a:close/>
              </a:path>
              <a:path w="12477750" h="12611100">
                <a:moveTo>
                  <a:pt x="11692524" y="12496799"/>
                </a:moveTo>
                <a:lnTo>
                  <a:pt x="620668" y="12496799"/>
                </a:lnTo>
                <a:lnTo>
                  <a:pt x="672132" y="12509499"/>
                </a:lnTo>
                <a:lnTo>
                  <a:pt x="11643017" y="12509499"/>
                </a:lnTo>
                <a:lnTo>
                  <a:pt x="11692524" y="12496799"/>
                </a:lnTo>
                <a:close/>
              </a:path>
              <a:path w="12477750" h="12611100">
                <a:moveTo>
                  <a:pt x="11655421" y="190499"/>
                </a:moveTo>
                <a:lnTo>
                  <a:pt x="1852505" y="190499"/>
                </a:lnTo>
                <a:lnTo>
                  <a:pt x="1802127" y="203199"/>
                </a:lnTo>
                <a:lnTo>
                  <a:pt x="1608236" y="203199"/>
                </a:lnTo>
                <a:lnTo>
                  <a:pt x="1557832" y="215899"/>
                </a:lnTo>
                <a:lnTo>
                  <a:pt x="1299489" y="215899"/>
                </a:lnTo>
                <a:lnTo>
                  <a:pt x="1247293" y="228599"/>
                </a:lnTo>
                <a:lnTo>
                  <a:pt x="1143217" y="228599"/>
                </a:lnTo>
                <a:lnTo>
                  <a:pt x="1091547" y="241299"/>
                </a:lnTo>
                <a:lnTo>
                  <a:pt x="989470" y="241299"/>
                </a:lnTo>
                <a:lnTo>
                  <a:pt x="889779" y="266699"/>
                </a:lnTo>
                <a:lnTo>
                  <a:pt x="841093" y="266699"/>
                </a:lnTo>
                <a:lnTo>
                  <a:pt x="700928" y="304799"/>
                </a:lnTo>
                <a:lnTo>
                  <a:pt x="656524" y="330199"/>
                </a:lnTo>
                <a:lnTo>
                  <a:pt x="605889" y="342899"/>
                </a:lnTo>
                <a:lnTo>
                  <a:pt x="559311" y="368299"/>
                </a:lnTo>
                <a:lnTo>
                  <a:pt x="516625" y="393699"/>
                </a:lnTo>
                <a:lnTo>
                  <a:pt x="477671" y="431799"/>
                </a:lnTo>
                <a:lnTo>
                  <a:pt x="442283" y="457199"/>
                </a:lnTo>
                <a:lnTo>
                  <a:pt x="410300" y="495299"/>
                </a:lnTo>
                <a:lnTo>
                  <a:pt x="381558" y="533399"/>
                </a:lnTo>
                <a:lnTo>
                  <a:pt x="355894" y="571499"/>
                </a:lnTo>
                <a:lnTo>
                  <a:pt x="333146" y="609599"/>
                </a:lnTo>
                <a:lnTo>
                  <a:pt x="313151" y="647699"/>
                </a:lnTo>
                <a:lnTo>
                  <a:pt x="295744" y="698499"/>
                </a:lnTo>
                <a:lnTo>
                  <a:pt x="280765" y="736599"/>
                </a:lnTo>
                <a:lnTo>
                  <a:pt x="268048" y="787399"/>
                </a:lnTo>
                <a:lnTo>
                  <a:pt x="257433" y="825499"/>
                </a:lnTo>
                <a:lnTo>
                  <a:pt x="248755" y="876299"/>
                </a:lnTo>
                <a:lnTo>
                  <a:pt x="241851" y="927099"/>
                </a:lnTo>
                <a:lnTo>
                  <a:pt x="236560" y="965199"/>
                </a:lnTo>
                <a:lnTo>
                  <a:pt x="232716" y="1015999"/>
                </a:lnTo>
                <a:lnTo>
                  <a:pt x="230159" y="1066799"/>
                </a:lnTo>
                <a:lnTo>
                  <a:pt x="228724" y="1104899"/>
                </a:lnTo>
                <a:lnTo>
                  <a:pt x="708" y="11963399"/>
                </a:lnTo>
                <a:lnTo>
                  <a:pt x="0" y="12014199"/>
                </a:lnTo>
                <a:lnTo>
                  <a:pt x="899" y="12064999"/>
                </a:lnTo>
                <a:lnTo>
                  <a:pt x="4696" y="12115799"/>
                </a:lnTo>
                <a:lnTo>
                  <a:pt x="12680" y="12166599"/>
                </a:lnTo>
                <a:lnTo>
                  <a:pt x="26140" y="12217399"/>
                </a:lnTo>
                <a:lnTo>
                  <a:pt x="46366" y="12268199"/>
                </a:lnTo>
                <a:lnTo>
                  <a:pt x="74648" y="12318999"/>
                </a:lnTo>
                <a:lnTo>
                  <a:pt x="104970" y="12344399"/>
                </a:lnTo>
                <a:lnTo>
                  <a:pt x="139588" y="12382499"/>
                </a:lnTo>
                <a:lnTo>
                  <a:pt x="178040" y="12407899"/>
                </a:lnTo>
                <a:lnTo>
                  <a:pt x="219866" y="12420599"/>
                </a:lnTo>
                <a:lnTo>
                  <a:pt x="264606" y="12445999"/>
                </a:lnTo>
                <a:lnTo>
                  <a:pt x="311799" y="12458699"/>
                </a:lnTo>
                <a:lnTo>
                  <a:pt x="411700" y="12484099"/>
                </a:lnTo>
                <a:lnTo>
                  <a:pt x="463487" y="12484099"/>
                </a:lnTo>
                <a:lnTo>
                  <a:pt x="515884" y="12496799"/>
                </a:lnTo>
                <a:lnTo>
                  <a:pt x="11741558" y="12496799"/>
                </a:lnTo>
                <a:lnTo>
                  <a:pt x="11884640" y="12458699"/>
                </a:lnTo>
                <a:lnTo>
                  <a:pt x="11975492" y="12433299"/>
                </a:lnTo>
                <a:lnTo>
                  <a:pt x="12019202" y="12407899"/>
                </a:lnTo>
                <a:lnTo>
                  <a:pt x="12061610" y="12395199"/>
                </a:lnTo>
                <a:lnTo>
                  <a:pt x="12102597" y="12369799"/>
                </a:lnTo>
                <a:lnTo>
                  <a:pt x="12142045" y="12357099"/>
                </a:lnTo>
                <a:lnTo>
                  <a:pt x="12179835" y="12331699"/>
                </a:lnTo>
                <a:lnTo>
                  <a:pt x="12215849" y="12306299"/>
                </a:lnTo>
                <a:lnTo>
                  <a:pt x="12249968" y="12280899"/>
                </a:lnTo>
                <a:lnTo>
                  <a:pt x="12282075" y="12242799"/>
                </a:lnTo>
                <a:lnTo>
                  <a:pt x="12312050" y="12217399"/>
                </a:lnTo>
                <a:lnTo>
                  <a:pt x="12339774" y="12179299"/>
                </a:lnTo>
                <a:lnTo>
                  <a:pt x="12369247" y="12141199"/>
                </a:lnTo>
                <a:lnTo>
                  <a:pt x="12394250" y="12090399"/>
                </a:lnTo>
                <a:lnTo>
                  <a:pt x="12415140" y="12039599"/>
                </a:lnTo>
                <a:lnTo>
                  <a:pt x="12432278" y="12001499"/>
                </a:lnTo>
                <a:lnTo>
                  <a:pt x="12446022" y="11950699"/>
                </a:lnTo>
                <a:lnTo>
                  <a:pt x="12456732" y="11899899"/>
                </a:lnTo>
                <a:lnTo>
                  <a:pt x="12464766" y="11849099"/>
                </a:lnTo>
                <a:lnTo>
                  <a:pt x="12470484" y="11798299"/>
                </a:lnTo>
                <a:lnTo>
                  <a:pt x="12474245" y="11747499"/>
                </a:lnTo>
                <a:lnTo>
                  <a:pt x="12476407" y="11696699"/>
                </a:lnTo>
                <a:lnTo>
                  <a:pt x="12477331" y="11645899"/>
                </a:lnTo>
                <a:lnTo>
                  <a:pt x="12477374" y="11595099"/>
                </a:lnTo>
                <a:lnTo>
                  <a:pt x="12476896" y="11544299"/>
                </a:lnTo>
                <a:lnTo>
                  <a:pt x="12471207" y="11074399"/>
                </a:lnTo>
                <a:lnTo>
                  <a:pt x="12347585" y="952499"/>
                </a:lnTo>
                <a:lnTo>
                  <a:pt x="12346800" y="901699"/>
                </a:lnTo>
                <a:lnTo>
                  <a:pt x="12345246" y="850899"/>
                </a:lnTo>
                <a:lnTo>
                  <a:pt x="12342297" y="800099"/>
                </a:lnTo>
                <a:lnTo>
                  <a:pt x="12337327" y="749299"/>
                </a:lnTo>
                <a:lnTo>
                  <a:pt x="12329708" y="698499"/>
                </a:lnTo>
                <a:lnTo>
                  <a:pt x="12318815" y="647699"/>
                </a:lnTo>
                <a:lnTo>
                  <a:pt x="12304021" y="609599"/>
                </a:lnTo>
                <a:lnTo>
                  <a:pt x="12284698" y="558799"/>
                </a:lnTo>
                <a:lnTo>
                  <a:pt x="12260222" y="507999"/>
                </a:lnTo>
                <a:lnTo>
                  <a:pt x="12235209" y="482599"/>
                </a:lnTo>
                <a:lnTo>
                  <a:pt x="12207203" y="444499"/>
                </a:lnTo>
                <a:lnTo>
                  <a:pt x="12176388" y="406399"/>
                </a:lnTo>
                <a:lnTo>
                  <a:pt x="12142953" y="380999"/>
                </a:lnTo>
                <a:lnTo>
                  <a:pt x="12107082" y="355599"/>
                </a:lnTo>
                <a:lnTo>
                  <a:pt x="12068962" y="330199"/>
                </a:lnTo>
                <a:lnTo>
                  <a:pt x="12028780" y="304799"/>
                </a:lnTo>
                <a:lnTo>
                  <a:pt x="11986721" y="292099"/>
                </a:lnTo>
                <a:lnTo>
                  <a:pt x="11942972" y="266699"/>
                </a:lnTo>
                <a:lnTo>
                  <a:pt x="11851150" y="241299"/>
                </a:lnTo>
                <a:lnTo>
                  <a:pt x="11655421" y="190499"/>
                </a:lnTo>
                <a:close/>
              </a:path>
              <a:path w="12477750" h="12611100">
                <a:moveTo>
                  <a:pt x="11554496" y="177799"/>
                </a:moveTo>
                <a:lnTo>
                  <a:pt x="2054047" y="177799"/>
                </a:lnTo>
                <a:lnTo>
                  <a:pt x="2003657" y="190499"/>
                </a:lnTo>
                <a:lnTo>
                  <a:pt x="11605058" y="190499"/>
                </a:lnTo>
                <a:lnTo>
                  <a:pt x="11554496" y="177799"/>
                </a:lnTo>
                <a:close/>
              </a:path>
              <a:path w="12477750" h="12611100">
                <a:moveTo>
                  <a:pt x="11453517" y="165099"/>
                </a:moveTo>
                <a:lnTo>
                  <a:pt x="2205233" y="165099"/>
                </a:lnTo>
                <a:lnTo>
                  <a:pt x="2154835" y="177799"/>
                </a:lnTo>
                <a:lnTo>
                  <a:pt x="11503920" y="177799"/>
                </a:lnTo>
                <a:lnTo>
                  <a:pt x="11453517" y="165099"/>
                </a:lnTo>
                <a:close/>
              </a:path>
              <a:path w="12477750" h="12611100">
                <a:moveTo>
                  <a:pt x="11303589" y="152399"/>
                </a:moveTo>
                <a:lnTo>
                  <a:pt x="2406853" y="152399"/>
                </a:lnTo>
                <a:lnTo>
                  <a:pt x="2356444" y="165099"/>
                </a:lnTo>
                <a:lnTo>
                  <a:pt x="11353975" y="165099"/>
                </a:lnTo>
                <a:lnTo>
                  <a:pt x="11303589" y="152399"/>
                </a:lnTo>
                <a:close/>
              </a:path>
              <a:path w="12477750" h="12611100">
                <a:moveTo>
                  <a:pt x="11152401" y="139699"/>
                </a:moveTo>
                <a:lnTo>
                  <a:pt x="2608518" y="139699"/>
                </a:lnTo>
                <a:lnTo>
                  <a:pt x="2558098" y="152399"/>
                </a:lnTo>
                <a:lnTo>
                  <a:pt x="11202802" y="152399"/>
                </a:lnTo>
                <a:lnTo>
                  <a:pt x="11152401" y="139699"/>
                </a:lnTo>
                <a:close/>
              </a:path>
              <a:path w="12477750" h="12611100">
                <a:moveTo>
                  <a:pt x="11001168" y="126999"/>
                </a:moveTo>
                <a:lnTo>
                  <a:pt x="2810225" y="126999"/>
                </a:lnTo>
                <a:lnTo>
                  <a:pt x="2759794" y="139699"/>
                </a:lnTo>
                <a:lnTo>
                  <a:pt x="11051584" y="139699"/>
                </a:lnTo>
                <a:lnTo>
                  <a:pt x="11001168" y="126999"/>
                </a:lnTo>
                <a:close/>
              </a:path>
              <a:path w="12477750" h="12611100">
                <a:moveTo>
                  <a:pt x="10799458" y="114299"/>
                </a:moveTo>
                <a:lnTo>
                  <a:pt x="3011974" y="114299"/>
                </a:lnTo>
                <a:lnTo>
                  <a:pt x="2961533" y="126999"/>
                </a:lnTo>
                <a:lnTo>
                  <a:pt x="10849893" y="126999"/>
                </a:lnTo>
                <a:lnTo>
                  <a:pt x="10799458" y="114299"/>
                </a:lnTo>
                <a:close/>
              </a:path>
              <a:path w="12477750" h="12611100">
                <a:moveTo>
                  <a:pt x="10597677" y="101599"/>
                </a:moveTo>
                <a:lnTo>
                  <a:pt x="3213853" y="101599"/>
                </a:lnTo>
                <a:lnTo>
                  <a:pt x="3163313" y="114299"/>
                </a:lnTo>
                <a:lnTo>
                  <a:pt x="10648129" y="114299"/>
                </a:lnTo>
                <a:lnTo>
                  <a:pt x="10597677" y="101599"/>
                </a:lnTo>
                <a:close/>
              </a:path>
              <a:path w="12477750" h="12611100">
                <a:moveTo>
                  <a:pt x="10395827" y="88899"/>
                </a:moveTo>
                <a:lnTo>
                  <a:pt x="3466588" y="88899"/>
                </a:lnTo>
                <a:lnTo>
                  <a:pt x="3416036" y="101599"/>
                </a:lnTo>
                <a:lnTo>
                  <a:pt x="10446296" y="101599"/>
                </a:lnTo>
                <a:lnTo>
                  <a:pt x="10395827" y="88899"/>
                </a:lnTo>
                <a:close/>
              </a:path>
              <a:path w="12477750" h="12611100">
                <a:moveTo>
                  <a:pt x="10193913" y="76199"/>
                </a:moveTo>
                <a:lnTo>
                  <a:pt x="3668820" y="76199"/>
                </a:lnTo>
                <a:lnTo>
                  <a:pt x="3618259" y="88899"/>
                </a:lnTo>
                <a:lnTo>
                  <a:pt x="10244398" y="88899"/>
                </a:lnTo>
                <a:lnTo>
                  <a:pt x="10193913" y="76199"/>
                </a:lnTo>
                <a:close/>
              </a:path>
              <a:path w="12477750" h="12611100">
                <a:moveTo>
                  <a:pt x="9991940" y="63499"/>
                </a:moveTo>
                <a:lnTo>
                  <a:pt x="3972237" y="63499"/>
                </a:lnTo>
                <a:lnTo>
                  <a:pt x="3921662" y="76199"/>
                </a:lnTo>
                <a:lnTo>
                  <a:pt x="10042439" y="76199"/>
                </a:lnTo>
                <a:lnTo>
                  <a:pt x="9991940" y="63499"/>
                </a:lnTo>
                <a:close/>
              </a:path>
              <a:path w="12477750" h="12611100">
                <a:moveTo>
                  <a:pt x="9739395" y="50799"/>
                </a:moveTo>
                <a:lnTo>
                  <a:pt x="4225144" y="50799"/>
                </a:lnTo>
                <a:lnTo>
                  <a:pt x="4174559" y="63499"/>
                </a:lnTo>
                <a:lnTo>
                  <a:pt x="9789910" y="63499"/>
                </a:lnTo>
                <a:lnTo>
                  <a:pt x="9739395" y="50799"/>
                </a:lnTo>
                <a:close/>
              </a:path>
              <a:path w="12477750" h="12611100">
                <a:moveTo>
                  <a:pt x="9436236" y="38099"/>
                </a:moveTo>
                <a:lnTo>
                  <a:pt x="4528698" y="38099"/>
                </a:lnTo>
                <a:lnTo>
                  <a:pt x="4478101" y="50799"/>
                </a:lnTo>
                <a:lnTo>
                  <a:pt x="9486770" y="50799"/>
                </a:lnTo>
                <a:lnTo>
                  <a:pt x="9436236" y="38099"/>
                </a:lnTo>
                <a:close/>
              </a:path>
              <a:path w="12477750" h="12611100">
                <a:moveTo>
                  <a:pt x="9132976" y="25399"/>
                </a:moveTo>
                <a:lnTo>
                  <a:pt x="4882928" y="25399"/>
                </a:lnTo>
                <a:lnTo>
                  <a:pt x="4832318" y="38099"/>
                </a:lnTo>
                <a:lnTo>
                  <a:pt x="9183525" y="38099"/>
                </a:lnTo>
                <a:lnTo>
                  <a:pt x="9132976" y="25399"/>
                </a:lnTo>
                <a:close/>
              </a:path>
              <a:path w="12477750" h="12611100">
                <a:moveTo>
                  <a:pt x="8728494" y="12699"/>
                </a:moveTo>
                <a:lnTo>
                  <a:pt x="5287860" y="12699"/>
                </a:lnTo>
                <a:lnTo>
                  <a:pt x="5237238" y="25399"/>
                </a:lnTo>
                <a:lnTo>
                  <a:pt x="8779062" y="25399"/>
                </a:lnTo>
                <a:lnTo>
                  <a:pt x="8728494" y="12699"/>
                </a:lnTo>
                <a:close/>
              </a:path>
              <a:path w="12477750" h="12611100">
                <a:moveTo>
                  <a:pt x="8273306" y="0"/>
                </a:moveTo>
                <a:lnTo>
                  <a:pt x="5844789" y="0"/>
                </a:lnTo>
                <a:lnTo>
                  <a:pt x="5794153" y="12699"/>
                </a:lnTo>
                <a:lnTo>
                  <a:pt x="8323888" y="12699"/>
                </a:lnTo>
                <a:lnTo>
                  <a:pt x="82733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5600" y="2006600"/>
            <a:ext cx="5501894" cy="9008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06527" y="2011578"/>
            <a:ext cx="5452745" cy="8998585"/>
          </a:xfrm>
          <a:custGeom>
            <a:avLst/>
            <a:gdLst/>
            <a:ahLst/>
            <a:cxnLst/>
            <a:rect l="l" t="t" r="r" b="b"/>
            <a:pathLst>
              <a:path w="5452745" h="8998585">
                <a:moveTo>
                  <a:pt x="4944592" y="8998394"/>
                </a:moveTo>
                <a:lnTo>
                  <a:pt x="0" y="8710117"/>
                </a:lnTo>
                <a:lnTo>
                  <a:pt x="507822" y="0"/>
                </a:lnTo>
                <a:lnTo>
                  <a:pt x="5452427" y="288289"/>
                </a:lnTo>
                <a:lnTo>
                  <a:pt x="4944592" y="8998394"/>
                </a:lnTo>
                <a:close/>
              </a:path>
            </a:pathLst>
          </a:custGeom>
          <a:ln w="508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71600" y="3964940"/>
            <a:ext cx="4970145" cy="15341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 indent="-635">
              <a:lnSpc>
                <a:spcPts val="3960"/>
              </a:lnSpc>
              <a:spcBef>
                <a:spcPts val="229"/>
              </a:spcBef>
            </a:pPr>
            <a:r>
              <a:rPr dirty="0" sz="4000" spc="-254" b="1">
                <a:solidFill>
                  <a:srgbClr val="0070BB"/>
                </a:solidFill>
                <a:latin typeface="Arial"/>
                <a:cs typeface="Arial"/>
              </a:rPr>
              <a:t>1. </a:t>
            </a:r>
            <a:r>
              <a:rPr dirty="0" sz="3300" spc="120">
                <a:latin typeface="Trebuchet MS"/>
                <a:cs typeface="Trebuchet MS"/>
              </a:rPr>
              <a:t>Vas </a:t>
            </a:r>
            <a:r>
              <a:rPr dirty="0" sz="3300" spc="455">
                <a:latin typeface="Trebuchet MS"/>
                <a:cs typeface="Trebuchet MS"/>
              </a:rPr>
              <a:t>a </a:t>
            </a:r>
            <a:r>
              <a:rPr dirty="0" sz="3300" spc="-285">
                <a:latin typeface="Trebuchet MS"/>
                <a:cs typeface="Trebuchet MS"/>
              </a:rPr>
              <a:t>ir </a:t>
            </a:r>
            <a:r>
              <a:rPr dirty="0" sz="3300" spc="50">
                <a:latin typeface="Trebuchet MS"/>
                <a:cs typeface="Trebuchet MS"/>
              </a:rPr>
              <a:t>al </a:t>
            </a:r>
            <a:r>
              <a:rPr dirty="0" sz="3300" spc="-80">
                <a:latin typeface="Trebuchet MS"/>
                <a:cs typeface="Trebuchet MS"/>
              </a:rPr>
              <a:t>PlayStore,  </a:t>
            </a:r>
            <a:r>
              <a:rPr dirty="0" sz="3300" spc="150">
                <a:latin typeface="Trebuchet MS"/>
                <a:cs typeface="Trebuchet MS"/>
              </a:rPr>
              <a:t>vas </a:t>
            </a:r>
            <a:r>
              <a:rPr dirty="0" sz="3300" spc="455">
                <a:latin typeface="Trebuchet MS"/>
                <a:cs typeface="Trebuchet MS"/>
              </a:rPr>
              <a:t>a </a:t>
            </a:r>
            <a:r>
              <a:rPr dirty="0" sz="3300" spc="105">
                <a:latin typeface="Trebuchet MS"/>
                <a:cs typeface="Trebuchet MS"/>
              </a:rPr>
              <a:t>buscar </a:t>
            </a:r>
            <a:r>
              <a:rPr dirty="0" sz="3300" spc="-220">
                <a:latin typeface="Trebuchet MS"/>
                <a:cs typeface="Trebuchet MS"/>
              </a:rPr>
              <a:t>“Zoom” </a:t>
            </a:r>
            <a:r>
              <a:rPr dirty="0" sz="3300" spc="-10">
                <a:latin typeface="Trebuchet MS"/>
                <a:cs typeface="Trebuchet MS"/>
              </a:rPr>
              <a:t>y  </a:t>
            </a:r>
            <a:r>
              <a:rPr dirty="0" sz="3300" spc="150">
                <a:latin typeface="Trebuchet MS"/>
                <a:cs typeface="Trebuchet MS"/>
              </a:rPr>
              <a:t>vas </a:t>
            </a:r>
            <a:r>
              <a:rPr dirty="0" sz="3300" spc="455">
                <a:latin typeface="Trebuchet MS"/>
                <a:cs typeface="Trebuchet MS"/>
              </a:rPr>
              <a:t>a </a:t>
            </a:r>
            <a:r>
              <a:rPr dirty="0" sz="3300" spc="-60">
                <a:latin typeface="Trebuchet MS"/>
                <a:cs typeface="Trebuchet MS"/>
              </a:rPr>
              <a:t>iniciar </a:t>
            </a:r>
            <a:r>
              <a:rPr dirty="0" sz="3300" spc="50">
                <a:latin typeface="Trebuchet MS"/>
                <a:cs typeface="Trebuchet MS"/>
              </a:rPr>
              <a:t>la</a:t>
            </a:r>
            <a:r>
              <a:rPr dirty="0" sz="3300" spc="-40">
                <a:latin typeface="Trebuchet MS"/>
                <a:cs typeface="Trebuchet MS"/>
              </a:rPr>
              <a:t> </a:t>
            </a:r>
            <a:r>
              <a:rPr dirty="0" sz="3300" spc="120">
                <a:latin typeface="Trebuchet MS"/>
                <a:cs typeface="Trebuchet MS"/>
              </a:rPr>
              <a:t>descarga.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9" y="965"/>
            <a:ext cx="13714094" cy="13714094"/>
          </a:xfrm>
          <a:custGeom>
            <a:avLst/>
            <a:gdLst/>
            <a:ahLst/>
            <a:cxnLst/>
            <a:rect l="l" t="t" r="r" b="b"/>
            <a:pathLst>
              <a:path w="13714094" h="13714094">
                <a:moveTo>
                  <a:pt x="0" y="13714094"/>
                </a:moveTo>
                <a:lnTo>
                  <a:pt x="13714094" y="13714094"/>
                </a:lnTo>
                <a:lnTo>
                  <a:pt x="13714094" y="0"/>
                </a:lnTo>
                <a:lnTo>
                  <a:pt x="0" y="0"/>
                </a:lnTo>
                <a:lnTo>
                  <a:pt x="0" y="13714094"/>
                </a:lnTo>
                <a:close/>
              </a:path>
            </a:pathLst>
          </a:custGeom>
          <a:solidFill>
            <a:srgbClr val="0D7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39" y="5556"/>
            <a:ext cx="11160760" cy="4013200"/>
          </a:xfrm>
          <a:custGeom>
            <a:avLst/>
            <a:gdLst/>
            <a:ahLst/>
            <a:cxnLst/>
            <a:rect l="l" t="t" r="r" b="b"/>
            <a:pathLst>
              <a:path w="11160760" h="4013200">
                <a:moveTo>
                  <a:pt x="11084758" y="0"/>
                </a:moveTo>
                <a:lnTo>
                  <a:pt x="0" y="0"/>
                </a:lnTo>
                <a:lnTo>
                  <a:pt x="0" y="4013200"/>
                </a:lnTo>
                <a:lnTo>
                  <a:pt x="44996" y="4000500"/>
                </a:lnTo>
                <a:lnTo>
                  <a:pt x="91806" y="3987800"/>
                </a:lnTo>
                <a:lnTo>
                  <a:pt x="137979" y="3962400"/>
                </a:lnTo>
                <a:lnTo>
                  <a:pt x="183400" y="3949700"/>
                </a:lnTo>
                <a:lnTo>
                  <a:pt x="227950" y="3924300"/>
                </a:lnTo>
                <a:lnTo>
                  <a:pt x="271513" y="3898900"/>
                </a:lnTo>
                <a:lnTo>
                  <a:pt x="398357" y="3822700"/>
                </a:lnTo>
                <a:lnTo>
                  <a:pt x="521696" y="3746500"/>
                </a:lnTo>
                <a:lnTo>
                  <a:pt x="562077" y="3721100"/>
                </a:lnTo>
                <a:lnTo>
                  <a:pt x="602108" y="3683000"/>
                </a:lnTo>
                <a:lnTo>
                  <a:pt x="720200" y="3606800"/>
                </a:lnTo>
                <a:lnTo>
                  <a:pt x="758931" y="3568700"/>
                </a:lnTo>
                <a:lnTo>
                  <a:pt x="797361" y="3543300"/>
                </a:lnTo>
                <a:lnTo>
                  <a:pt x="835501" y="3505200"/>
                </a:lnTo>
                <a:lnTo>
                  <a:pt x="910949" y="3454400"/>
                </a:lnTo>
                <a:lnTo>
                  <a:pt x="948278" y="3416300"/>
                </a:lnTo>
                <a:lnTo>
                  <a:pt x="985355" y="3390900"/>
                </a:lnTo>
                <a:lnTo>
                  <a:pt x="1058797" y="3314700"/>
                </a:lnTo>
                <a:lnTo>
                  <a:pt x="1095182" y="3289300"/>
                </a:lnTo>
                <a:lnTo>
                  <a:pt x="1131355" y="3251200"/>
                </a:lnTo>
                <a:lnTo>
                  <a:pt x="1167327" y="3225800"/>
                </a:lnTo>
                <a:lnTo>
                  <a:pt x="1238707" y="3149600"/>
                </a:lnTo>
                <a:lnTo>
                  <a:pt x="1274135" y="3124200"/>
                </a:lnTo>
                <a:lnTo>
                  <a:pt x="1379487" y="3009900"/>
                </a:lnTo>
                <a:lnTo>
                  <a:pt x="1414328" y="2984500"/>
                </a:lnTo>
                <a:lnTo>
                  <a:pt x="1552568" y="2832100"/>
                </a:lnTo>
                <a:lnTo>
                  <a:pt x="1586897" y="2806700"/>
                </a:lnTo>
                <a:lnTo>
                  <a:pt x="1757652" y="2616200"/>
                </a:lnTo>
                <a:lnTo>
                  <a:pt x="1825723" y="2552700"/>
                </a:lnTo>
                <a:lnTo>
                  <a:pt x="1961906" y="2400300"/>
                </a:lnTo>
                <a:lnTo>
                  <a:pt x="1996018" y="2374900"/>
                </a:lnTo>
                <a:lnTo>
                  <a:pt x="2167469" y="2184400"/>
                </a:lnTo>
                <a:lnTo>
                  <a:pt x="2202007" y="2159000"/>
                </a:lnTo>
                <a:lnTo>
                  <a:pt x="2306294" y="2044700"/>
                </a:lnTo>
                <a:lnTo>
                  <a:pt x="2341314" y="2019300"/>
                </a:lnTo>
                <a:lnTo>
                  <a:pt x="2447285" y="1905000"/>
                </a:lnTo>
                <a:lnTo>
                  <a:pt x="2482946" y="1879600"/>
                </a:lnTo>
                <a:lnTo>
                  <a:pt x="2554831" y="1803400"/>
                </a:lnTo>
                <a:lnTo>
                  <a:pt x="2591076" y="1778000"/>
                </a:lnTo>
                <a:lnTo>
                  <a:pt x="2627535" y="1739900"/>
                </a:lnTo>
                <a:lnTo>
                  <a:pt x="2664219" y="1714500"/>
                </a:lnTo>
                <a:lnTo>
                  <a:pt x="2701137" y="1676400"/>
                </a:lnTo>
                <a:lnTo>
                  <a:pt x="2738299" y="1651000"/>
                </a:lnTo>
                <a:lnTo>
                  <a:pt x="2775716" y="1612900"/>
                </a:lnTo>
                <a:lnTo>
                  <a:pt x="2813397" y="1587500"/>
                </a:lnTo>
                <a:lnTo>
                  <a:pt x="2851351" y="1549400"/>
                </a:lnTo>
                <a:lnTo>
                  <a:pt x="2889590" y="1524000"/>
                </a:lnTo>
                <a:lnTo>
                  <a:pt x="2928122" y="1485900"/>
                </a:lnTo>
                <a:lnTo>
                  <a:pt x="3045581" y="1409700"/>
                </a:lnTo>
                <a:lnTo>
                  <a:pt x="3085387" y="1371600"/>
                </a:lnTo>
                <a:lnTo>
                  <a:pt x="3206906" y="1295400"/>
                </a:lnTo>
                <a:lnTo>
                  <a:pt x="3331781" y="1219200"/>
                </a:lnTo>
                <a:lnTo>
                  <a:pt x="3506305" y="1117600"/>
                </a:lnTo>
                <a:lnTo>
                  <a:pt x="3595569" y="1066800"/>
                </a:lnTo>
                <a:lnTo>
                  <a:pt x="3640669" y="1054100"/>
                </a:lnTo>
                <a:lnTo>
                  <a:pt x="3731757" y="1003300"/>
                </a:lnTo>
                <a:lnTo>
                  <a:pt x="3777727" y="990600"/>
                </a:lnTo>
                <a:lnTo>
                  <a:pt x="3823968" y="965200"/>
                </a:lnTo>
                <a:lnTo>
                  <a:pt x="3870471" y="952500"/>
                </a:lnTo>
                <a:lnTo>
                  <a:pt x="3917226" y="927100"/>
                </a:lnTo>
                <a:lnTo>
                  <a:pt x="4058913" y="889000"/>
                </a:lnTo>
                <a:lnTo>
                  <a:pt x="4106585" y="863600"/>
                </a:lnTo>
                <a:lnTo>
                  <a:pt x="4445519" y="774700"/>
                </a:lnTo>
                <a:lnTo>
                  <a:pt x="4494573" y="774700"/>
                </a:lnTo>
                <a:lnTo>
                  <a:pt x="4593064" y="749300"/>
                </a:lnTo>
                <a:lnTo>
                  <a:pt x="4642482" y="749300"/>
                </a:lnTo>
                <a:lnTo>
                  <a:pt x="4692003" y="736600"/>
                </a:lnTo>
                <a:lnTo>
                  <a:pt x="4741617" y="736600"/>
                </a:lnTo>
                <a:lnTo>
                  <a:pt x="4791314" y="723900"/>
                </a:lnTo>
                <a:lnTo>
                  <a:pt x="4841086" y="723900"/>
                </a:lnTo>
                <a:lnTo>
                  <a:pt x="4890923" y="711200"/>
                </a:lnTo>
                <a:lnTo>
                  <a:pt x="5040731" y="711200"/>
                </a:lnTo>
                <a:lnTo>
                  <a:pt x="5090734" y="698500"/>
                </a:lnTo>
                <a:lnTo>
                  <a:pt x="11118773" y="698500"/>
                </a:lnTo>
                <a:lnTo>
                  <a:pt x="11129105" y="647700"/>
                </a:lnTo>
                <a:lnTo>
                  <a:pt x="11138134" y="596900"/>
                </a:lnTo>
                <a:lnTo>
                  <a:pt x="11145761" y="546100"/>
                </a:lnTo>
                <a:lnTo>
                  <a:pt x="11151887" y="508000"/>
                </a:lnTo>
                <a:lnTo>
                  <a:pt x="11156416" y="457200"/>
                </a:lnTo>
                <a:lnTo>
                  <a:pt x="11159247" y="406400"/>
                </a:lnTo>
                <a:lnTo>
                  <a:pt x="11160284" y="368300"/>
                </a:lnTo>
                <a:lnTo>
                  <a:pt x="11159428" y="317500"/>
                </a:lnTo>
                <a:lnTo>
                  <a:pt x="11156580" y="266700"/>
                </a:lnTo>
                <a:lnTo>
                  <a:pt x="11151644" y="228600"/>
                </a:lnTo>
                <a:lnTo>
                  <a:pt x="11144519" y="177800"/>
                </a:lnTo>
                <a:lnTo>
                  <a:pt x="11135109" y="139700"/>
                </a:lnTo>
                <a:lnTo>
                  <a:pt x="11123315" y="101600"/>
                </a:lnTo>
                <a:lnTo>
                  <a:pt x="11109039" y="50800"/>
                </a:lnTo>
                <a:lnTo>
                  <a:pt x="11092183" y="12700"/>
                </a:lnTo>
                <a:lnTo>
                  <a:pt x="11084758" y="0"/>
                </a:lnTo>
                <a:close/>
              </a:path>
              <a:path w="11160760" h="4013200">
                <a:moveTo>
                  <a:pt x="9820212" y="2260600"/>
                </a:moveTo>
                <a:lnTo>
                  <a:pt x="9528853" y="2260600"/>
                </a:lnTo>
                <a:lnTo>
                  <a:pt x="9577756" y="2273300"/>
                </a:lnTo>
                <a:lnTo>
                  <a:pt x="9772098" y="2273300"/>
                </a:lnTo>
                <a:lnTo>
                  <a:pt x="9820212" y="2260600"/>
                </a:lnTo>
                <a:close/>
              </a:path>
              <a:path w="11160760" h="4013200">
                <a:moveTo>
                  <a:pt x="11118773" y="698500"/>
                </a:moveTo>
                <a:lnTo>
                  <a:pt x="5340837" y="698500"/>
                </a:lnTo>
                <a:lnTo>
                  <a:pt x="5390809" y="711200"/>
                </a:lnTo>
                <a:lnTo>
                  <a:pt x="5490630" y="711200"/>
                </a:lnTo>
                <a:lnTo>
                  <a:pt x="5540460" y="723900"/>
                </a:lnTo>
                <a:lnTo>
                  <a:pt x="5639911" y="723900"/>
                </a:lnTo>
                <a:lnTo>
                  <a:pt x="5689514" y="736600"/>
                </a:lnTo>
                <a:lnTo>
                  <a:pt x="5739023" y="736600"/>
                </a:lnTo>
                <a:lnTo>
                  <a:pt x="5837721" y="762000"/>
                </a:lnTo>
                <a:lnTo>
                  <a:pt x="5886891" y="762000"/>
                </a:lnTo>
                <a:lnTo>
                  <a:pt x="6320927" y="876300"/>
                </a:lnTo>
                <a:lnTo>
                  <a:pt x="6368171" y="901700"/>
                </a:lnTo>
                <a:lnTo>
                  <a:pt x="6508862" y="939800"/>
                </a:lnTo>
                <a:lnTo>
                  <a:pt x="6555431" y="965200"/>
                </a:lnTo>
                <a:lnTo>
                  <a:pt x="6601846" y="977900"/>
                </a:lnTo>
                <a:lnTo>
                  <a:pt x="6648112" y="1003300"/>
                </a:lnTo>
                <a:lnTo>
                  <a:pt x="6694235" y="1016000"/>
                </a:lnTo>
                <a:lnTo>
                  <a:pt x="6740221" y="1041400"/>
                </a:lnTo>
                <a:lnTo>
                  <a:pt x="6786074" y="1054100"/>
                </a:lnTo>
                <a:lnTo>
                  <a:pt x="6831801" y="1079500"/>
                </a:lnTo>
                <a:lnTo>
                  <a:pt x="6877408" y="1092200"/>
                </a:lnTo>
                <a:lnTo>
                  <a:pt x="6968281" y="1143000"/>
                </a:lnTo>
                <a:lnTo>
                  <a:pt x="7013560" y="1155700"/>
                </a:lnTo>
                <a:lnTo>
                  <a:pt x="7103828" y="1206500"/>
                </a:lnTo>
                <a:lnTo>
                  <a:pt x="7148829" y="1219200"/>
                </a:lnTo>
                <a:lnTo>
                  <a:pt x="7283367" y="1295400"/>
                </a:lnTo>
                <a:lnTo>
                  <a:pt x="7328077" y="1308100"/>
                </a:lnTo>
                <a:lnTo>
                  <a:pt x="7506388" y="1409700"/>
                </a:lnTo>
                <a:lnTo>
                  <a:pt x="7550861" y="1422400"/>
                </a:lnTo>
                <a:lnTo>
                  <a:pt x="7728507" y="1524000"/>
                </a:lnTo>
                <a:lnTo>
                  <a:pt x="7906026" y="1612900"/>
                </a:lnTo>
                <a:lnTo>
                  <a:pt x="8172856" y="1765300"/>
                </a:lnTo>
                <a:lnTo>
                  <a:pt x="8217465" y="1778000"/>
                </a:lnTo>
                <a:lnTo>
                  <a:pt x="8396497" y="1879600"/>
                </a:lnTo>
                <a:lnTo>
                  <a:pt x="8441433" y="1892300"/>
                </a:lnTo>
                <a:lnTo>
                  <a:pt x="8576756" y="1968500"/>
                </a:lnTo>
                <a:lnTo>
                  <a:pt x="8622054" y="1981200"/>
                </a:lnTo>
                <a:lnTo>
                  <a:pt x="8712797" y="2032000"/>
                </a:lnTo>
                <a:lnTo>
                  <a:pt x="8758598" y="2044700"/>
                </a:lnTo>
                <a:lnTo>
                  <a:pt x="8804829" y="2070100"/>
                </a:lnTo>
                <a:lnTo>
                  <a:pt x="8851459" y="2082800"/>
                </a:lnTo>
                <a:lnTo>
                  <a:pt x="8898457" y="2108200"/>
                </a:lnTo>
                <a:lnTo>
                  <a:pt x="8945792" y="2120900"/>
                </a:lnTo>
                <a:lnTo>
                  <a:pt x="8993433" y="2146300"/>
                </a:lnTo>
                <a:lnTo>
                  <a:pt x="9430882" y="2260600"/>
                </a:lnTo>
                <a:lnTo>
                  <a:pt x="9868074" y="2260600"/>
                </a:lnTo>
                <a:lnTo>
                  <a:pt x="10056400" y="2209800"/>
                </a:lnTo>
                <a:lnTo>
                  <a:pt x="10102545" y="2184400"/>
                </a:lnTo>
                <a:lnTo>
                  <a:pt x="10147556" y="2171700"/>
                </a:lnTo>
                <a:lnTo>
                  <a:pt x="10191259" y="2146300"/>
                </a:lnTo>
                <a:lnTo>
                  <a:pt x="10233684" y="2120900"/>
                </a:lnTo>
                <a:lnTo>
                  <a:pt x="10274858" y="2095500"/>
                </a:lnTo>
                <a:lnTo>
                  <a:pt x="10314811" y="2070100"/>
                </a:lnTo>
                <a:lnTo>
                  <a:pt x="10353572" y="2044700"/>
                </a:lnTo>
                <a:lnTo>
                  <a:pt x="10391169" y="2019300"/>
                </a:lnTo>
                <a:lnTo>
                  <a:pt x="10427632" y="1981200"/>
                </a:lnTo>
                <a:lnTo>
                  <a:pt x="10462988" y="1955800"/>
                </a:lnTo>
                <a:lnTo>
                  <a:pt x="10497267" y="1917700"/>
                </a:lnTo>
                <a:lnTo>
                  <a:pt x="10530497" y="1879600"/>
                </a:lnTo>
                <a:lnTo>
                  <a:pt x="10562708" y="1841500"/>
                </a:lnTo>
                <a:lnTo>
                  <a:pt x="10593928" y="1803400"/>
                </a:lnTo>
                <a:lnTo>
                  <a:pt x="10624186" y="1765300"/>
                </a:lnTo>
                <a:lnTo>
                  <a:pt x="10653511" y="1727200"/>
                </a:lnTo>
                <a:lnTo>
                  <a:pt x="10681930" y="1689100"/>
                </a:lnTo>
                <a:lnTo>
                  <a:pt x="10709475" y="1651000"/>
                </a:lnTo>
                <a:lnTo>
                  <a:pt x="10736172" y="1600200"/>
                </a:lnTo>
                <a:lnTo>
                  <a:pt x="10762051" y="1562100"/>
                </a:lnTo>
                <a:lnTo>
                  <a:pt x="10787141" y="1511300"/>
                </a:lnTo>
                <a:lnTo>
                  <a:pt x="10811470" y="1473200"/>
                </a:lnTo>
                <a:lnTo>
                  <a:pt x="10835067" y="1422400"/>
                </a:lnTo>
                <a:lnTo>
                  <a:pt x="10857961" y="1384300"/>
                </a:lnTo>
                <a:lnTo>
                  <a:pt x="10880181" y="1333500"/>
                </a:lnTo>
                <a:lnTo>
                  <a:pt x="10901756" y="1295400"/>
                </a:lnTo>
                <a:lnTo>
                  <a:pt x="10922714" y="1244600"/>
                </a:lnTo>
                <a:lnTo>
                  <a:pt x="10943084" y="1206500"/>
                </a:lnTo>
                <a:lnTo>
                  <a:pt x="10962895" y="1155700"/>
                </a:lnTo>
                <a:lnTo>
                  <a:pt x="10982176" y="1104900"/>
                </a:lnTo>
                <a:lnTo>
                  <a:pt x="11000956" y="1066800"/>
                </a:lnTo>
                <a:lnTo>
                  <a:pt x="11018184" y="1016000"/>
                </a:lnTo>
                <a:lnTo>
                  <a:pt x="11034894" y="977900"/>
                </a:lnTo>
                <a:lnTo>
                  <a:pt x="11050988" y="927100"/>
                </a:lnTo>
                <a:lnTo>
                  <a:pt x="11066367" y="889000"/>
                </a:lnTo>
                <a:lnTo>
                  <a:pt x="11080933" y="838200"/>
                </a:lnTo>
                <a:lnTo>
                  <a:pt x="11094589" y="787400"/>
                </a:lnTo>
                <a:lnTo>
                  <a:pt x="11107234" y="736600"/>
                </a:lnTo>
                <a:lnTo>
                  <a:pt x="11118773" y="69850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24854" y="1958222"/>
            <a:ext cx="1845945" cy="1943100"/>
          </a:xfrm>
          <a:custGeom>
            <a:avLst/>
            <a:gdLst/>
            <a:ahLst/>
            <a:cxnLst/>
            <a:rect l="l" t="t" r="r" b="b"/>
            <a:pathLst>
              <a:path w="1845944" h="1943100">
                <a:moveTo>
                  <a:pt x="787094" y="0"/>
                </a:moveTo>
                <a:lnTo>
                  <a:pt x="746007" y="477"/>
                </a:lnTo>
                <a:lnTo>
                  <a:pt x="705354" y="3429"/>
                </a:lnTo>
                <a:lnTo>
                  <a:pt x="665217" y="8932"/>
                </a:lnTo>
                <a:lnTo>
                  <a:pt x="625681" y="17057"/>
                </a:lnTo>
                <a:lnTo>
                  <a:pt x="586829" y="27879"/>
                </a:lnTo>
                <a:lnTo>
                  <a:pt x="541333" y="44411"/>
                </a:lnTo>
                <a:lnTo>
                  <a:pt x="497723" y="64420"/>
                </a:lnTo>
                <a:lnTo>
                  <a:pt x="455999" y="87687"/>
                </a:lnTo>
                <a:lnTo>
                  <a:pt x="416156" y="113992"/>
                </a:lnTo>
                <a:lnTo>
                  <a:pt x="378192" y="143117"/>
                </a:lnTo>
                <a:lnTo>
                  <a:pt x="342105" y="174842"/>
                </a:lnTo>
                <a:lnTo>
                  <a:pt x="307890" y="208949"/>
                </a:lnTo>
                <a:lnTo>
                  <a:pt x="275546" y="245219"/>
                </a:lnTo>
                <a:lnTo>
                  <a:pt x="245069" y="283432"/>
                </a:lnTo>
                <a:lnTo>
                  <a:pt x="216457" y="323370"/>
                </a:lnTo>
                <a:lnTo>
                  <a:pt x="189707" y="364813"/>
                </a:lnTo>
                <a:lnTo>
                  <a:pt x="164816" y="407542"/>
                </a:lnTo>
                <a:lnTo>
                  <a:pt x="141781" y="451340"/>
                </a:lnTo>
                <a:lnTo>
                  <a:pt x="120598" y="495985"/>
                </a:lnTo>
                <a:lnTo>
                  <a:pt x="101267" y="541260"/>
                </a:lnTo>
                <a:lnTo>
                  <a:pt x="83782" y="586946"/>
                </a:lnTo>
                <a:lnTo>
                  <a:pt x="67252" y="635220"/>
                </a:lnTo>
                <a:lnTo>
                  <a:pt x="52365" y="684116"/>
                </a:lnTo>
                <a:lnTo>
                  <a:pt x="39189" y="733550"/>
                </a:lnTo>
                <a:lnTo>
                  <a:pt x="27795" y="783435"/>
                </a:lnTo>
                <a:lnTo>
                  <a:pt x="18253" y="833687"/>
                </a:lnTo>
                <a:lnTo>
                  <a:pt x="10633" y="884221"/>
                </a:lnTo>
                <a:lnTo>
                  <a:pt x="5004" y="934953"/>
                </a:lnTo>
                <a:lnTo>
                  <a:pt x="1436" y="985795"/>
                </a:lnTo>
                <a:lnTo>
                  <a:pt x="0" y="1036665"/>
                </a:lnTo>
                <a:lnTo>
                  <a:pt x="764" y="1087476"/>
                </a:lnTo>
                <a:lnTo>
                  <a:pt x="3799" y="1138144"/>
                </a:lnTo>
                <a:lnTo>
                  <a:pt x="9175" y="1188583"/>
                </a:lnTo>
                <a:lnTo>
                  <a:pt x="16961" y="1238709"/>
                </a:lnTo>
                <a:lnTo>
                  <a:pt x="27227" y="1288437"/>
                </a:lnTo>
                <a:lnTo>
                  <a:pt x="40044" y="1337681"/>
                </a:lnTo>
                <a:lnTo>
                  <a:pt x="54511" y="1383272"/>
                </a:lnTo>
                <a:lnTo>
                  <a:pt x="71401" y="1428118"/>
                </a:lnTo>
                <a:lnTo>
                  <a:pt x="90648" y="1472068"/>
                </a:lnTo>
                <a:lnTo>
                  <a:pt x="112185" y="1514970"/>
                </a:lnTo>
                <a:lnTo>
                  <a:pt x="135949" y="1556672"/>
                </a:lnTo>
                <a:lnTo>
                  <a:pt x="161873" y="1597022"/>
                </a:lnTo>
                <a:lnTo>
                  <a:pt x="189891" y="1635868"/>
                </a:lnTo>
                <a:lnTo>
                  <a:pt x="219939" y="1673059"/>
                </a:lnTo>
                <a:lnTo>
                  <a:pt x="251951" y="1708443"/>
                </a:lnTo>
                <a:lnTo>
                  <a:pt x="285861" y="1741868"/>
                </a:lnTo>
                <a:lnTo>
                  <a:pt x="321605" y="1773183"/>
                </a:lnTo>
                <a:lnTo>
                  <a:pt x="359116" y="1802235"/>
                </a:lnTo>
                <a:lnTo>
                  <a:pt x="398329" y="1828873"/>
                </a:lnTo>
                <a:lnTo>
                  <a:pt x="439178" y="1852945"/>
                </a:lnTo>
                <a:lnTo>
                  <a:pt x="481600" y="1874300"/>
                </a:lnTo>
                <a:lnTo>
                  <a:pt x="525526" y="1892785"/>
                </a:lnTo>
                <a:lnTo>
                  <a:pt x="572379" y="1908777"/>
                </a:lnTo>
                <a:lnTo>
                  <a:pt x="620116" y="1921545"/>
                </a:lnTo>
                <a:lnTo>
                  <a:pt x="668572" y="1931211"/>
                </a:lnTo>
                <a:lnTo>
                  <a:pt x="717584" y="1937896"/>
                </a:lnTo>
                <a:lnTo>
                  <a:pt x="766988" y="1941721"/>
                </a:lnTo>
                <a:lnTo>
                  <a:pt x="816620" y="1942809"/>
                </a:lnTo>
                <a:lnTo>
                  <a:pt x="866316" y="1941280"/>
                </a:lnTo>
                <a:lnTo>
                  <a:pt x="915911" y="1937257"/>
                </a:lnTo>
                <a:lnTo>
                  <a:pt x="965243" y="1930860"/>
                </a:lnTo>
                <a:lnTo>
                  <a:pt x="1014146" y="1922211"/>
                </a:lnTo>
                <a:lnTo>
                  <a:pt x="1060826" y="1911707"/>
                </a:lnTo>
                <a:lnTo>
                  <a:pt x="1107001" y="1899007"/>
                </a:lnTo>
                <a:lnTo>
                  <a:pt x="1152584" y="1884175"/>
                </a:lnTo>
                <a:lnTo>
                  <a:pt x="1197488" y="1867270"/>
                </a:lnTo>
                <a:lnTo>
                  <a:pt x="1241628" y="1848357"/>
                </a:lnTo>
                <a:lnTo>
                  <a:pt x="1284915" y="1827498"/>
                </a:lnTo>
                <a:lnTo>
                  <a:pt x="1327264" y="1804753"/>
                </a:lnTo>
                <a:lnTo>
                  <a:pt x="1368589" y="1780187"/>
                </a:lnTo>
                <a:lnTo>
                  <a:pt x="1408802" y="1753861"/>
                </a:lnTo>
                <a:lnTo>
                  <a:pt x="1447816" y="1725836"/>
                </a:lnTo>
                <a:lnTo>
                  <a:pt x="1485546" y="1696177"/>
                </a:lnTo>
                <a:lnTo>
                  <a:pt x="1521905" y="1664944"/>
                </a:lnTo>
                <a:lnTo>
                  <a:pt x="1556806" y="1632200"/>
                </a:lnTo>
                <a:lnTo>
                  <a:pt x="1590163" y="1598007"/>
                </a:lnTo>
                <a:lnTo>
                  <a:pt x="1621888" y="1562427"/>
                </a:lnTo>
                <a:lnTo>
                  <a:pt x="1651896" y="1525524"/>
                </a:lnTo>
                <a:lnTo>
                  <a:pt x="1680099" y="1487358"/>
                </a:lnTo>
                <a:lnTo>
                  <a:pt x="1706412" y="1447992"/>
                </a:lnTo>
                <a:lnTo>
                  <a:pt x="1730747" y="1407489"/>
                </a:lnTo>
                <a:lnTo>
                  <a:pt x="1753018" y="1365910"/>
                </a:lnTo>
                <a:lnTo>
                  <a:pt x="1773139" y="1323318"/>
                </a:lnTo>
                <a:lnTo>
                  <a:pt x="1791022" y="1279775"/>
                </a:lnTo>
                <a:lnTo>
                  <a:pt x="1806582" y="1235343"/>
                </a:lnTo>
                <a:lnTo>
                  <a:pt x="1819731" y="1190085"/>
                </a:lnTo>
                <a:lnTo>
                  <a:pt x="1830383" y="1144063"/>
                </a:lnTo>
                <a:lnTo>
                  <a:pt x="1838452" y="1097339"/>
                </a:lnTo>
                <a:lnTo>
                  <a:pt x="1843850" y="1049975"/>
                </a:lnTo>
                <a:lnTo>
                  <a:pt x="1845803" y="1010605"/>
                </a:lnTo>
                <a:lnTo>
                  <a:pt x="1845080" y="970987"/>
                </a:lnTo>
                <a:lnTo>
                  <a:pt x="1841767" y="931194"/>
                </a:lnTo>
                <a:lnTo>
                  <a:pt x="1835946" y="891300"/>
                </a:lnTo>
                <a:lnTo>
                  <a:pt x="1827702" y="851379"/>
                </a:lnTo>
                <a:lnTo>
                  <a:pt x="1817119" y="811504"/>
                </a:lnTo>
                <a:lnTo>
                  <a:pt x="1804280" y="771749"/>
                </a:lnTo>
                <a:lnTo>
                  <a:pt x="1789271" y="732188"/>
                </a:lnTo>
                <a:lnTo>
                  <a:pt x="1772174" y="692893"/>
                </a:lnTo>
                <a:lnTo>
                  <a:pt x="1753074" y="653940"/>
                </a:lnTo>
                <a:lnTo>
                  <a:pt x="1732055" y="615400"/>
                </a:lnTo>
                <a:lnTo>
                  <a:pt x="1709200" y="577349"/>
                </a:lnTo>
                <a:lnTo>
                  <a:pt x="1684595" y="539859"/>
                </a:lnTo>
                <a:lnTo>
                  <a:pt x="1658322" y="503005"/>
                </a:lnTo>
                <a:lnTo>
                  <a:pt x="1630466" y="466859"/>
                </a:lnTo>
                <a:lnTo>
                  <a:pt x="1601110" y="431496"/>
                </a:lnTo>
                <a:lnTo>
                  <a:pt x="1570340" y="396989"/>
                </a:lnTo>
                <a:lnTo>
                  <a:pt x="1538238" y="363411"/>
                </a:lnTo>
                <a:lnTo>
                  <a:pt x="1504889" y="330837"/>
                </a:lnTo>
                <a:lnTo>
                  <a:pt x="1470377" y="299340"/>
                </a:lnTo>
                <a:lnTo>
                  <a:pt x="1434786" y="268993"/>
                </a:lnTo>
                <a:lnTo>
                  <a:pt x="1398200" y="239871"/>
                </a:lnTo>
                <a:lnTo>
                  <a:pt x="1360702" y="212046"/>
                </a:lnTo>
                <a:lnTo>
                  <a:pt x="1322377" y="185593"/>
                </a:lnTo>
                <a:lnTo>
                  <a:pt x="1283309" y="160585"/>
                </a:lnTo>
                <a:lnTo>
                  <a:pt x="1243581" y="137095"/>
                </a:lnTo>
                <a:lnTo>
                  <a:pt x="1203278" y="115198"/>
                </a:lnTo>
                <a:lnTo>
                  <a:pt x="1162485" y="94967"/>
                </a:lnTo>
                <a:lnTo>
                  <a:pt x="1121283" y="76475"/>
                </a:lnTo>
                <a:lnTo>
                  <a:pt x="1079759" y="59797"/>
                </a:lnTo>
                <a:lnTo>
                  <a:pt x="1037995" y="45005"/>
                </a:lnTo>
                <a:lnTo>
                  <a:pt x="996077" y="32173"/>
                </a:lnTo>
                <a:lnTo>
                  <a:pt x="954086" y="21376"/>
                </a:lnTo>
                <a:lnTo>
                  <a:pt x="912109" y="12686"/>
                </a:lnTo>
                <a:lnTo>
                  <a:pt x="870229" y="6178"/>
                </a:lnTo>
                <a:lnTo>
                  <a:pt x="828529" y="1925"/>
                </a:lnTo>
                <a:lnTo>
                  <a:pt x="787094" y="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9" y="10123316"/>
            <a:ext cx="4973955" cy="3592195"/>
          </a:xfrm>
          <a:custGeom>
            <a:avLst/>
            <a:gdLst/>
            <a:ahLst/>
            <a:cxnLst/>
            <a:rect l="l" t="t" r="r" b="b"/>
            <a:pathLst>
              <a:path w="4973955" h="3592194">
                <a:moveTo>
                  <a:pt x="635763" y="0"/>
                </a:moveTo>
                <a:lnTo>
                  <a:pt x="589430" y="73"/>
                </a:lnTo>
                <a:lnTo>
                  <a:pt x="543265" y="1004"/>
                </a:lnTo>
                <a:lnTo>
                  <a:pt x="497283" y="2807"/>
                </a:lnTo>
                <a:lnTo>
                  <a:pt x="451497" y="5498"/>
                </a:lnTo>
                <a:lnTo>
                  <a:pt x="405921" y="9092"/>
                </a:lnTo>
                <a:lnTo>
                  <a:pt x="360569" y="13604"/>
                </a:lnTo>
                <a:lnTo>
                  <a:pt x="315454" y="19050"/>
                </a:lnTo>
                <a:lnTo>
                  <a:pt x="270592" y="25445"/>
                </a:lnTo>
                <a:lnTo>
                  <a:pt x="225995" y="32804"/>
                </a:lnTo>
                <a:lnTo>
                  <a:pt x="181677" y="41143"/>
                </a:lnTo>
                <a:lnTo>
                  <a:pt x="137653" y="50476"/>
                </a:lnTo>
                <a:lnTo>
                  <a:pt x="93936" y="60820"/>
                </a:lnTo>
                <a:lnTo>
                  <a:pt x="50539" y="72190"/>
                </a:lnTo>
                <a:lnTo>
                  <a:pt x="7477" y="84601"/>
                </a:lnTo>
                <a:lnTo>
                  <a:pt x="0" y="86958"/>
                </a:lnTo>
                <a:lnTo>
                  <a:pt x="0" y="3591743"/>
                </a:lnTo>
                <a:lnTo>
                  <a:pt x="4973775" y="3591743"/>
                </a:lnTo>
                <a:lnTo>
                  <a:pt x="4972734" y="3585716"/>
                </a:lnTo>
                <a:lnTo>
                  <a:pt x="4963064" y="3536247"/>
                </a:lnTo>
                <a:lnTo>
                  <a:pt x="4952325" y="3486912"/>
                </a:lnTo>
                <a:lnTo>
                  <a:pt x="4940557" y="3437727"/>
                </a:lnTo>
                <a:lnTo>
                  <a:pt x="4927803" y="3388708"/>
                </a:lnTo>
                <a:lnTo>
                  <a:pt x="4914102" y="3339871"/>
                </a:lnTo>
                <a:lnTo>
                  <a:pt x="4899496" y="3291233"/>
                </a:lnTo>
                <a:lnTo>
                  <a:pt x="4884025" y="3242809"/>
                </a:lnTo>
                <a:lnTo>
                  <a:pt x="4867730" y="3194615"/>
                </a:lnTo>
                <a:lnTo>
                  <a:pt x="4850652" y="3146668"/>
                </a:lnTo>
                <a:lnTo>
                  <a:pt x="4832832" y="3098984"/>
                </a:lnTo>
                <a:lnTo>
                  <a:pt x="4814310" y="3051579"/>
                </a:lnTo>
                <a:lnTo>
                  <a:pt x="4795128" y="3004468"/>
                </a:lnTo>
                <a:lnTo>
                  <a:pt x="4775327" y="2957669"/>
                </a:lnTo>
                <a:lnTo>
                  <a:pt x="4754947" y="2911196"/>
                </a:lnTo>
                <a:lnTo>
                  <a:pt x="4734029" y="2865067"/>
                </a:lnTo>
                <a:lnTo>
                  <a:pt x="4712614" y="2819297"/>
                </a:lnTo>
                <a:lnTo>
                  <a:pt x="4690772" y="2773865"/>
                </a:lnTo>
                <a:lnTo>
                  <a:pt x="4668443" y="2728679"/>
                </a:lnTo>
                <a:lnTo>
                  <a:pt x="4645630" y="2683743"/>
                </a:lnTo>
                <a:lnTo>
                  <a:pt x="4622338" y="2639061"/>
                </a:lnTo>
                <a:lnTo>
                  <a:pt x="4598570" y="2594634"/>
                </a:lnTo>
                <a:lnTo>
                  <a:pt x="4574332" y="2550468"/>
                </a:lnTo>
                <a:lnTo>
                  <a:pt x="4549628" y="2506565"/>
                </a:lnTo>
                <a:lnTo>
                  <a:pt x="4524461" y="2462927"/>
                </a:lnTo>
                <a:lnTo>
                  <a:pt x="4498835" y="2419560"/>
                </a:lnTo>
                <a:lnTo>
                  <a:pt x="4472756" y="2376465"/>
                </a:lnTo>
                <a:lnTo>
                  <a:pt x="4446227" y="2333647"/>
                </a:lnTo>
                <a:lnTo>
                  <a:pt x="4419252" y="2291108"/>
                </a:lnTo>
                <a:lnTo>
                  <a:pt x="4391835" y="2248851"/>
                </a:lnTo>
                <a:lnTo>
                  <a:pt x="4363981" y="2206881"/>
                </a:lnTo>
                <a:lnTo>
                  <a:pt x="4335695" y="2165200"/>
                </a:lnTo>
                <a:lnTo>
                  <a:pt x="4306979" y="2123811"/>
                </a:lnTo>
                <a:lnTo>
                  <a:pt x="4277839" y="2082719"/>
                </a:lnTo>
                <a:lnTo>
                  <a:pt x="4248278" y="2041925"/>
                </a:lnTo>
                <a:lnTo>
                  <a:pt x="4218300" y="2001434"/>
                </a:lnTo>
                <a:lnTo>
                  <a:pt x="4187911" y="1961249"/>
                </a:lnTo>
                <a:lnTo>
                  <a:pt x="4157114" y="1921372"/>
                </a:lnTo>
                <a:lnTo>
                  <a:pt x="4125913" y="1881808"/>
                </a:lnTo>
                <a:lnTo>
                  <a:pt x="4094313" y="1842559"/>
                </a:lnTo>
                <a:lnTo>
                  <a:pt x="4062317" y="1803629"/>
                </a:lnTo>
                <a:lnTo>
                  <a:pt x="4029930" y="1765021"/>
                </a:lnTo>
                <a:lnTo>
                  <a:pt x="3997156" y="1726739"/>
                </a:lnTo>
                <a:lnTo>
                  <a:pt x="3964000" y="1688785"/>
                </a:lnTo>
                <a:lnTo>
                  <a:pt x="3930465" y="1651163"/>
                </a:lnTo>
                <a:lnTo>
                  <a:pt x="3896555" y="1613876"/>
                </a:lnTo>
                <a:lnTo>
                  <a:pt x="3862276" y="1576928"/>
                </a:lnTo>
                <a:lnTo>
                  <a:pt x="3827630" y="1540321"/>
                </a:lnTo>
                <a:lnTo>
                  <a:pt x="3792623" y="1504060"/>
                </a:lnTo>
                <a:lnTo>
                  <a:pt x="3757258" y="1468147"/>
                </a:lnTo>
                <a:lnTo>
                  <a:pt x="3721540" y="1432585"/>
                </a:lnTo>
                <a:lnTo>
                  <a:pt x="3685473" y="1397378"/>
                </a:lnTo>
                <a:lnTo>
                  <a:pt x="3649060" y="1362530"/>
                </a:lnTo>
                <a:lnTo>
                  <a:pt x="3612307" y="1328043"/>
                </a:lnTo>
                <a:lnTo>
                  <a:pt x="3575218" y="1293920"/>
                </a:lnTo>
                <a:lnTo>
                  <a:pt x="3537796" y="1260166"/>
                </a:lnTo>
                <a:lnTo>
                  <a:pt x="3500045" y="1226783"/>
                </a:lnTo>
                <a:lnTo>
                  <a:pt x="3461971" y="1193774"/>
                </a:lnTo>
                <a:lnTo>
                  <a:pt x="3423577" y="1161144"/>
                </a:lnTo>
                <a:lnTo>
                  <a:pt x="3384868" y="1128894"/>
                </a:lnTo>
                <a:lnTo>
                  <a:pt x="3345847" y="1097029"/>
                </a:lnTo>
                <a:lnTo>
                  <a:pt x="3306518" y="1065551"/>
                </a:lnTo>
                <a:lnTo>
                  <a:pt x="3266887" y="1034465"/>
                </a:lnTo>
                <a:lnTo>
                  <a:pt x="3226957" y="1003773"/>
                </a:lnTo>
                <a:lnTo>
                  <a:pt x="3186733" y="973478"/>
                </a:lnTo>
                <a:lnTo>
                  <a:pt x="3146217" y="943584"/>
                </a:lnTo>
                <a:lnTo>
                  <a:pt x="3105416" y="914094"/>
                </a:lnTo>
                <a:lnTo>
                  <a:pt x="3072356" y="890658"/>
                </a:lnTo>
                <a:lnTo>
                  <a:pt x="3038676" y="867204"/>
                </a:lnTo>
                <a:lnTo>
                  <a:pt x="3004389" y="843750"/>
                </a:lnTo>
                <a:lnTo>
                  <a:pt x="2969509" y="820309"/>
                </a:lnTo>
                <a:lnTo>
                  <a:pt x="2934051" y="796897"/>
                </a:lnTo>
                <a:lnTo>
                  <a:pt x="2898027" y="773530"/>
                </a:lnTo>
                <a:lnTo>
                  <a:pt x="2861452" y="750223"/>
                </a:lnTo>
                <a:lnTo>
                  <a:pt x="2824339" y="726991"/>
                </a:lnTo>
                <a:lnTo>
                  <a:pt x="2786703" y="703850"/>
                </a:lnTo>
                <a:lnTo>
                  <a:pt x="2748557" y="680815"/>
                </a:lnTo>
                <a:lnTo>
                  <a:pt x="2709915" y="657900"/>
                </a:lnTo>
                <a:lnTo>
                  <a:pt x="2670791" y="635123"/>
                </a:lnTo>
                <a:lnTo>
                  <a:pt x="2631199" y="612497"/>
                </a:lnTo>
                <a:lnTo>
                  <a:pt x="2591153" y="590038"/>
                </a:lnTo>
                <a:lnTo>
                  <a:pt x="2550666" y="567762"/>
                </a:lnTo>
                <a:lnTo>
                  <a:pt x="2509752" y="545683"/>
                </a:lnTo>
                <a:lnTo>
                  <a:pt x="2468426" y="523818"/>
                </a:lnTo>
                <a:lnTo>
                  <a:pt x="2426700" y="502182"/>
                </a:lnTo>
                <a:lnTo>
                  <a:pt x="2384589" y="480789"/>
                </a:lnTo>
                <a:lnTo>
                  <a:pt x="2342107" y="459655"/>
                </a:lnTo>
                <a:lnTo>
                  <a:pt x="2299268" y="438796"/>
                </a:lnTo>
                <a:lnTo>
                  <a:pt x="2256085" y="418227"/>
                </a:lnTo>
                <a:lnTo>
                  <a:pt x="2212572" y="397962"/>
                </a:lnTo>
                <a:lnTo>
                  <a:pt x="2168743" y="378019"/>
                </a:lnTo>
                <a:lnTo>
                  <a:pt x="2124612" y="358411"/>
                </a:lnTo>
                <a:lnTo>
                  <a:pt x="2080193" y="339154"/>
                </a:lnTo>
                <a:lnTo>
                  <a:pt x="2035500" y="320264"/>
                </a:lnTo>
                <a:lnTo>
                  <a:pt x="1990546" y="301755"/>
                </a:lnTo>
                <a:lnTo>
                  <a:pt x="1945345" y="283644"/>
                </a:lnTo>
                <a:lnTo>
                  <a:pt x="1899911" y="265945"/>
                </a:lnTo>
                <a:lnTo>
                  <a:pt x="1854259" y="248674"/>
                </a:lnTo>
                <a:lnTo>
                  <a:pt x="1808401" y="231846"/>
                </a:lnTo>
                <a:lnTo>
                  <a:pt x="1762352" y="215477"/>
                </a:lnTo>
                <a:lnTo>
                  <a:pt x="1716125" y="199581"/>
                </a:lnTo>
                <a:lnTo>
                  <a:pt x="1669735" y="184174"/>
                </a:lnTo>
                <a:lnTo>
                  <a:pt x="1623194" y="169272"/>
                </a:lnTo>
                <a:lnTo>
                  <a:pt x="1576518" y="154890"/>
                </a:lnTo>
                <a:lnTo>
                  <a:pt x="1529720" y="141042"/>
                </a:lnTo>
                <a:lnTo>
                  <a:pt x="1482814" y="127745"/>
                </a:lnTo>
                <a:lnTo>
                  <a:pt x="1435813" y="115014"/>
                </a:lnTo>
                <a:lnTo>
                  <a:pt x="1388731" y="102864"/>
                </a:lnTo>
                <a:lnTo>
                  <a:pt x="1341583" y="91310"/>
                </a:lnTo>
                <a:lnTo>
                  <a:pt x="1294382" y="80369"/>
                </a:lnTo>
                <a:lnTo>
                  <a:pt x="1247141" y="70054"/>
                </a:lnTo>
                <a:lnTo>
                  <a:pt x="1199876" y="60381"/>
                </a:lnTo>
                <a:lnTo>
                  <a:pt x="1152599" y="51367"/>
                </a:lnTo>
                <a:lnTo>
                  <a:pt x="1105325" y="43025"/>
                </a:lnTo>
                <a:lnTo>
                  <a:pt x="1058067" y="35372"/>
                </a:lnTo>
                <a:lnTo>
                  <a:pt x="1010839" y="28422"/>
                </a:lnTo>
                <a:lnTo>
                  <a:pt x="963655" y="22192"/>
                </a:lnTo>
                <a:lnTo>
                  <a:pt x="916529" y="16696"/>
                </a:lnTo>
                <a:lnTo>
                  <a:pt x="869475" y="11949"/>
                </a:lnTo>
                <a:lnTo>
                  <a:pt x="822506" y="7968"/>
                </a:lnTo>
                <a:lnTo>
                  <a:pt x="775637" y="4767"/>
                </a:lnTo>
                <a:lnTo>
                  <a:pt x="728880" y="2362"/>
                </a:lnTo>
                <a:lnTo>
                  <a:pt x="682251" y="767"/>
                </a:lnTo>
                <a:lnTo>
                  <a:pt x="635763" y="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9" y="11770217"/>
            <a:ext cx="2988945" cy="1945005"/>
          </a:xfrm>
          <a:custGeom>
            <a:avLst/>
            <a:gdLst/>
            <a:ahLst/>
            <a:cxnLst/>
            <a:rect l="l" t="t" r="r" b="b"/>
            <a:pathLst>
              <a:path w="2988945" h="1945005">
                <a:moveTo>
                  <a:pt x="929402" y="0"/>
                </a:moveTo>
                <a:lnTo>
                  <a:pt x="882794" y="619"/>
                </a:lnTo>
                <a:lnTo>
                  <a:pt x="835942" y="1975"/>
                </a:lnTo>
                <a:lnTo>
                  <a:pt x="788878" y="4065"/>
                </a:lnTo>
                <a:lnTo>
                  <a:pt x="741635" y="6890"/>
                </a:lnTo>
                <a:lnTo>
                  <a:pt x="694244" y="10450"/>
                </a:lnTo>
                <a:lnTo>
                  <a:pt x="646737" y="14743"/>
                </a:lnTo>
                <a:lnTo>
                  <a:pt x="599145" y="19771"/>
                </a:lnTo>
                <a:lnTo>
                  <a:pt x="551502" y="25532"/>
                </a:lnTo>
                <a:lnTo>
                  <a:pt x="503839" y="32027"/>
                </a:lnTo>
                <a:lnTo>
                  <a:pt x="456187" y="39255"/>
                </a:lnTo>
                <a:lnTo>
                  <a:pt x="408579" y="47215"/>
                </a:lnTo>
                <a:lnTo>
                  <a:pt x="361047" y="55908"/>
                </a:lnTo>
                <a:lnTo>
                  <a:pt x="313621" y="65334"/>
                </a:lnTo>
                <a:lnTo>
                  <a:pt x="266335" y="75491"/>
                </a:lnTo>
                <a:lnTo>
                  <a:pt x="219220" y="86380"/>
                </a:lnTo>
                <a:lnTo>
                  <a:pt x="172309" y="98000"/>
                </a:lnTo>
                <a:lnTo>
                  <a:pt x="125632" y="110352"/>
                </a:lnTo>
                <a:lnTo>
                  <a:pt x="79222" y="123434"/>
                </a:lnTo>
                <a:lnTo>
                  <a:pt x="33111" y="137247"/>
                </a:lnTo>
                <a:lnTo>
                  <a:pt x="0" y="147766"/>
                </a:lnTo>
                <a:lnTo>
                  <a:pt x="0" y="1944842"/>
                </a:lnTo>
                <a:lnTo>
                  <a:pt x="2988378" y="1944842"/>
                </a:lnTo>
                <a:lnTo>
                  <a:pt x="2988055" y="1928843"/>
                </a:lnTo>
                <a:lnTo>
                  <a:pt x="2985727" y="1879244"/>
                </a:lnTo>
                <a:lnTo>
                  <a:pt x="2982112" y="1829782"/>
                </a:lnTo>
                <a:lnTo>
                  <a:pt x="2977255" y="1780954"/>
                </a:lnTo>
                <a:lnTo>
                  <a:pt x="2971105" y="1732320"/>
                </a:lnTo>
                <a:lnTo>
                  <a:pt x="2963682" y="1683903"/>
                </a:lnTo>
                <a:lnTo>
                  <a:pt x="2955003" y="1635723"/>
                </a:lnTo>
                <a:lnTo>
                  <a:pt x="2945085" y="1587803"/>
                </a:lnTo>
                <a:lnTo>
                  <a:pt x="2933948" y="1540165"/>
                </a:lnTo>
                <a:lnTo>
                  <a:pt x="2921608" y="1492829"/>
                </a:lnTo>
                <a:lnTo>
                  <a:pt x="2908084" y="1445818"/>
                </a:lnTo>
                <a:lnTo>
                  <a:pt x="2893394" y="1399153"/>
                </a:lnTo>
                <a:lnTo>
                  <a:pt x="2877556" y="1352856"/>
                </a:lnTo>
                <a:lnTo>
                  <a:pt x="2860588" y="1306948"/>
                </a:lnTo>
                <a:lnTo>
                  <a:pt x="2842508" y="1261451"/>
                </a:lnTo>
                <a:lnTo>
                  <a:pt x="2823334" y="1216387"/>
                </a:lnTo>
                <a:lnTo>
                  <a:pt x="2803084" y="1171777"/>
                </a:lnTo>
                <a:lnTo>
                  <a:pt x="2781775" y="1127643"/>
                </a:lnTo>
                <a:lnTo>
                  <a:pt x="2759427" y="1084007"/>
                </a:lnTo>
                <a:lnTo>
                  <a:pt x="2736056" y="1040890"/>
                </a:lnTo>
                <a:lnTo>
                  <a:pt x="2711681" y="998314"/>
                </a:lnTo>
                <a:lnTo>
                  <a:pt x="2686320" y="956300"/>
                </a:lnTo>
                <a:lnTo>
                  <a:pt x="2659991" y="914870"/>
                </a:lnTo>
                <a:lnTo>
                  <a:pt x="2632712" y="874046"/>
                </a:lnTo>
                <a:lnTo>
                  <a:pt x="2604501" y="833850"/>
                </a:lnTo>
                <a:lnTo>
                  <a:pt x="2575376" y="794302"/>
                </a:lnTo>
                <a:lnTo>
                  <a:pt x="2545354" y="755425"/>
                </a:lnTo>
                <a:lnTo>
                  <a:pt x="2514455" y="717240"/>
                </a:lnTo>
                <a:lnTo>
                  <a:pt x="2482695" y="679770"/>
                </a:lnTo>
                <a:lnTo>
                  <a:pt x="2450093" y="643034"/>
                </a:lnTo>
                <a:lnTo>
                  <a:pt x="2416667" y="607056"/>
                </a:lnTo>
                <a:lnTo>
                  <a:pt x="2382435" y="571857"/>
                </a:lnTo>
                <a:lnTo>
                  <a:pt x="2347415" y="537458"/>
                </a:lnTo>
                <a:lnTo>
                  <a:pt x="2311625" y="503881"/>
                </a:lnTo>
                <a:lnTo>
                  <a:pt x="2275082" y="471148"/>
                </a:lnTo>
                <a:lnTo>
                  <a:pt x="2237806" y="439280"/>
                </a:lnTo>
                <a:lnTo>
                  <a:pt x="2199813" y="408299"/>
                </a:lnTo>
                <a:lnTo>
                  <a:pt x="2161122" y="378227"/>
                </a:lnTo>
                <a:lnTo>
                  <a:pt x="2121751" y="349085"/>
                </a:lnTo>
                <a:lnTo>
                  <a:pt x="2081718" y="320894"/>
                </a:lnTo>
                <a:lnTo>
                  <a:pt x="2041041" y="293678"/>
                </a:lnTo>
                <a:lnTo>
                  <a:pt x="1999737" y="267456"/>
                </a:lnTo>
                <a:lnTo>
                  <a:pt x="1957826" y="242251"/>
                </a:lnTo>
                <a:lnTo>
                  <a:pt x="1915324" y="218084"/>
                </a:lnTo>
                <a:lnTo>
                  <a:pt x="1872250" y="194978"/>
                </a:lnTo>
                <a:lnTo>
                  <a:pt x="1828622" y="172953"/>
                </a:lnTo>
                <a:lnTo>
                  <a:pt x="1761314" y="142441"/>
                </a:lnTo>
                <a:lnTo>
                  <a:pt x="1690353" y="114893"/>
                </a:lnTo>
                <a:lnTo>
                  <a:pt x="1653582" y="102230"/>
                </a:lnTo>
                <a:lnTo>
                  <a:pt x="1615993" y="90307"/>
                </a:lnTo>
                <a:lnTo>
                  <a:pt x="1577619" y="79125"/>
                </a:lnTo>
                <a:lnTo>
                  <a:pt x="1538491" y="68682"/>
                </a:lnTo>
                <a:lnTo>
                  <a:pt x="1498640" y="58979"/>
                </a:lnTo>
                <a:lnTo>
                  <a:pt x="1458100" y="50014"/>
                </a:lnTo>
                <a:lnTo>
                  <a:pt x="1416902" y="41789"/>
                </a:lnTo>
                <a:lnTo>
                  <a:pt x="1375077" y="34302"/>
                </a:lnTo>
                <a:lnTo>
                  <a:pt x="1332658" y="27554"/>
                </a:lnTo>
                <a:lnTo>
                  <a:pt x="1289676" y="21544"/>
                </a:lnTo>
                <a:lnTo>
                  <a:pt x="1246164" y="16271"/>
                </a:lnTo>
                <a:lnTo>
                  <a:pt x="1202153" y="11737"/>
                </a:lnTo>
                <a:lnTo>
                  <a:pt x="1157676" y="7939"/>
                </a:lnTo>
                <a:lnTo>
                  <a:pt x="1112763" y="4878"/>
                </a:lnTo>
                <a:lnTo>
                  <a:pt x="1067448" y="2554"/>
                </a:lnTo>
                <a:lnTo>
                  <a:pt x="1021761" y="967"/>
                </a:lnTo>
                <a:lnTo>
                  <a:pt x="975735" y="115"/>
                </a:lnTo>
                <a:lnTo>
                  <a:pt x="929402" y="0"/>
                </a:lnTo>
                <a:close/>
              </a:path>
            </a:pathLst>
          </a:custGeom>
          <a:solidFill>
            <a:srgbClr val="FFCB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18270" y="10889308"/>
            <a:ext cx="2640965" cy="2490470"/>
          </a:xfrm>
          <a:custGeom>
            <a:avLst/>
            <a:gdLst/>
            <a:ahLst/>
            <a:cxnLst/>
            <a:rect l="l" t="t" r="r" b="b"/>
            <a:pathLst>
              <a:path w="2640965" h="2490469">
                <a:moveTo>
                  <a:pt x="1226203" y="0"/>
                </a:moveTo>
                <a:lnTo>
                  <a:pt x="1185363" y="747"/>
                </a:lnTo>
                <a:lnTo>
                  <a:pt x="1144648" y="2573"/>
                </a:lnTo>
                <a:lnTo>
                  <a:pt x="1104090" y="5484"/>
                </a:lnTo>
                <a:lnTo>
                  <a:pt x="1063723" y="9483"/>
                </a:lnTo>
                <a:lnTo>
                  <a:pt x="1023582" y="14577"/>
                </a:lnTo>
                <a:lnTo>
                  <a:pt x="983700" y="20769"/>
                </a:lnTo>
                <a:lnTo>
                  <a:pt x="944111" y="28066"/>
                </a:lnTo>
                <a:lnTo>
                  <a:pt x="904849" y="36471"/>
                </a:lnTo>
                <a:lnTo>
                  <a:pt x="865947" y="45989"/>
                </a:lnTo>
                <a:lnTo>
                  <a:pt x="827439" y="56626"/>
                </a:lnTo>
                <a:lnTo>
                  <a:pt x="789360" y="68387"/>
                </a:lnTo>
                <a:lnTo>
                  <a:pt x="751742" y="81276"/>
                </a:lnTo>
                <a:lnTo>
                  <a:pt x="714619" y="95298"/>
                </a:lnTo>
                <a:lnTo>
                  <a:pt x="678026" y="110458"/>
                </a:lnTo>
                <a:lnTo>
                  <a:pt x="641997" y="126762"/>
                </a:lnTo>
                <a:lnTo>
                  <a:pt x="606564" y="144213"/>
                </a:lnTo>
                <a:lnTo>
                  <a:pt x="571761" y="162818"/>
                </a:lnTo>
                <a:lnTo>
                  <a:pt x="537624" y="182580"/>
                </a:lnTo>
                <a:lnTo>
                  <a:pt x="504184" y="203505"/>
                </a:lnTo>
                <a:lnTo>
                  <a:pt x="471477" y="225597"/>
                </a:lnTo>
                <a:lnTo>
                  <a:pt x="439535" y="248862"/>
                </a:lnTo>
                <a:lnTo>
                  <a:pt x="408393" y="273305"/>
                </a:lnTo>
                <a:lnTo>
                  <a:pt x="378084" y="298930"/>
                </a:lnTo>
                <a:lnTo>
                  <a:pt x="348642" y="325742"/>
                </a:lnTo>
                <a:lnTo>
                  <a:pt x="320102" y="353746"/>
                </a:lnTo>
                <a:lnTo>
                  <a:pt x="292496" y="382948"/>
                </a:lnTo>
                <a:lnTo>
                  <a:pt x="265859" y="413351"/>
                </a:lnTo>
                <a:lnTo>
                  <a:pt x="240224" y="444962"/>
                </a:lnTo>
                <a:lnTo>
                  <a:pt x="215624" y="477784"/>
                </a:lnTo>
                <a:lnTo>
                  <a:pt x="192095" y="511823"/>
                </a:lnTo>
                <a:lnTo>
                  <a:pt x="169670" y="547084"/>
                </a:lnTo>
                <a:lnTo>
                  <a:pt x="148382" y="583571"/>
                </a:lnTo>
                <a:lnTo>
                  <a:pt x="128265" y="621290"/>
                </a:lnTo>
                <a:lnTo>
                  <a:pt x="109353" y="660245"/>
                </a:lnTo>
                <a:lnTo>
                  <a:pt x="91680" y="700441"/>
                </a:lnTo>
                <a:lnTo>
                  <a:pt x="75279" y="741884"/>
                </a:lnTo>
                <a:lnTo>
                  <a:pt x="60185" y="784578"/>
                </a:lnTo>
                <a:lnTo>
                  <a:pt x="46430" y="828528"/>
                </a:lnTo>
                <a:lnTo>
                  <a:pt x="35348" y="869016"/>
                </a:lnTo>
                <a:lnTo>
                  <a:pt x="25824" y="909513"/>
                </a:lnTo>
                <a:lnTo>
                  <a:pt x="17833" y="949999"/>
                </a:lnTo>
                <a:lnTo>
                  <a:pt x="11350" y="990449"/>
                </a:lnTo>
                <a:lnTo>
                  <a:pt x="6351" y="1030840"/>
                </a:lnTo>
                <a:lnTo>
                  <a:pt x="2809" y="1071150"/>
                </a:lnTo>
                <a:lnTo>
                  <a:pt x="700" y="1111355"/>
                </a:lnTo>
                <a:lnTo>
                  <a:pt x="0" y="1151432"/>
                </a:lnTo>
                <a:lnTo>
                  <a:pt x="682" y="1191360"/>
                </a:lnTo>
                <a:lnTo>
                  <a:pt x="2723" y="1231113"/>
                </a:lnTo>
                <a:lnTo>
                  <a:pt x="6096" y="1270671"/>
                </a:lnTo>
                <a:lnTo>
                  <a:pt x="10778" y="1310008"/>
                </a:lnTo>
                <a:lnTo>
                  <a:pt x="16743" y="1349104"/>
                </a:lnTo>
                <a:lnTo>
                  <a:pt x="23967" y="1387934"/>
                </a:lnTo>
                <a:lnTo>
                  <a:pt x="32423" y="1426476"/>
                </a:lnTo>
                <a:lnTo>
                  <a:pt x="42088" y="1464706"/>
                </a:lnTo>
                <a:lnTo>
                  <a:pt x="52936" y="1502602"/>
                </a:lnTo>
                <a:lnTo>
                  <a:pt x="64942" y="1540141"/>
                </a:lnTo>
                <a:lnTo>
                  <a:pt x="78081" y="1577299"/>
                </a:lnTo>
                <a:lnTo>
                  <a:pt x="92329" y="1614055"/>
                </a:lnTo>
                <a:lnTo>
                  <a:pt x="107660" y="1650384"/>
                </a:lnTo>
                <a:lnTo>
                  <a:pt x="124049" y="1686264"/>
                </a:lnTo>
                <a:lnTo>
                  <a:pt x="141471" y="1721671"/>
                </a:lnTo>
                <a:lnTo>
                  <a:pt x="159902" y="1756584"/>
                </a:lnTo>
                <a:lnTo>
                  <a:pt x="179316" y="1790978"/>
                </a:lnTo>
                <a:lnTo>
                  <a:pt x="199688" y="1824831"/>
                </a:lnTo>
                <a:lnTo>
                  <a:pt x="220994" y="1858120"/>
                </a:lnTo>
                <a:lnTo>
                  <a:pt x="243208" y="1890822"/>
                </a:lnTo>
                <a:lnTo>
                  <a:pt x="266306" y="1922914"/>
                </a:lnTo>
                <a:lnTo>
                  <a:pt x="290262" y="1954373"/>
                </a:lnTo>
                <a:lnTo>
                  <a:pt x="315051" y="1985176"/>
                </a:lnTo>
                <a:lnTo>
                  <a:pt x="340648" y="2015299"/>
                </a:lnTo>
                <a:lnTo>
                  <a:pt x="367029" y="2044721"/>
                </a:lnTo>
                <a:lnTo>
                  <a:pt x="394169" y="2073418"/>
                </a:lnTo>
                <a:lnTo>
                  <a:pt x="422042" y="2101367"/>
                </a:lnTo>
                <a:lnTo>
                  <a:pt x="450623" y="2128545"/>
                </a:lnTo>
                <a:lnTo>
                  <a:pt x="479888" y="2154929"/>
                </a:lnTo>
                <a:lnTo>
                  <a:pt x="509811" y="2180496"/>
                </a:lnTo>
                <a:lnTo>
                  <a:pt x="540368" y="2205223"/>
                </a:lnTo>
                <a:lnTo>
                  <a:pt x="571534" y="2229088"/>
                </a:lnTo>
                <a:lnTo>
                  <a:pt x="603283" y="2252067"/>
                </a:lnTo>
                <a:lnTo>
                  <a:pt x="635590" y="2274136"/>
                </a:lnTo>
                <a:lnTo>
                  <a:pt x="668431" y="2295275"/>
                </a:lnTo>
                <a:lnTo>
                  <a:pt x="701781" y="2315458"/>
                </a:lnTo>
                <a:lnTo>
                  <a:pt x="735614" y="2334663"/>
                </a:lnTo>
                <a:lnTo>
                  <a:pt x="769905" y="2352868"/>
                </a:lnTo>
                <a:lnTo>
                  <a:pt x="804631" y="2370049"/>
                </a:lnTo>
                <a:lnTo>
                  <a:pt x="839765" y="2386184"/>
                </a:lnTo>
                <a:lnTo>
                  <a:pt x="875282" y="2401249"/>
                </a:lnTo>
                <a:lnTo>
                  <a:pt x="911158" y="2415221"/>
                </a:lnTo>
                <a:lnTo>
                  <a:pt x="947368" y="2428077"/>
                </a:lnTo>
                <a:lnTo>
                  <a:pt x="983887" y="2439795"/>
                </a:lnTo>
                <a:lnTo>
                  <a:pt x="1020689" y="2450352"/>
                </a:lnTo>
                <a:lnTo>
                  <a:pt x="1057750" y="2459723"/>
                </a:lnTo>
                <a:lnTo>
                  <a:pt x="1095044" y="2467888"/>
                </a:lnTo>
                <a:lnTo>
                  <a:pt x="1132547" y="2474821"/>
                </a:lnTo>
                <a:lnTo>
                  <a:pt x="1170234" y="2480502"/>
                </a:lnTo>
                <a:lnTo>
                  <a:pt x="1208080" y="2484905"/>
                </a:lnTo>
                <a:lnTo>
                  <a:pt x="1246060" y="2488010"/>
                </a:lnTo>
                <a:lnTo>
                  <a:pt x="1284148" y="2489792"/>
                </a:lnTo>
                <a:lnTo>
                  <a:pt x="1322320" y="2490228"/>
                </a:lnTo>
                <a:lnTo>
                  <a:pt x="1360551" y="2489296"/>
                </a:lnTo>
                <a:lnTo>
                  <a:pt x="1398815" y="2486973"/>
                </a:lnTo>
                <a:lnTo>
                  <a:pt x="1437089" y="2483235"/>
                </a:lnTo>
                <a:lnTo>
                  <a:pt x="1475346" y="2478060"/>
                </a:lnTo>
                <a:lnTo>
                  <a:pt x="1513562" y="2471425"/>
                </a:lnTo>
                <a:lnTo>
                  <a:pt x="1551712" y="2463306"/>
                </a:lnTo>
                <a:lnTo>
                  <a:pt x="1589771" y="2453681"/>
                </a:lnTo>
                <a:lnTo>
                  <a:pt x="1627714" y="2442527"/>
                </a:lnTo>
                <a:lnTo>
                  <a:pt x="1665516" y="2429821"/>
                </a:lnTo>
                <a:lnTo>
                  <a:pt x="1703151" y="2415539"/>
                </a:lnTo>
                <a:lnTo>
                  <a:pt x="1740596" y="2399660"/>
                </a:lnTo>
                <a:lnTo>
                  <a:pt x="1777824" y="2382159"/>
                </a:lnTo>
                <a:lnTo>
                  <a:pt x="1814811" y="2363014"/>
                </a:lnTo>
                <a:lnTo>
                  <a:pt x="1851533" y="2342202"/>
                </a:lnTo>
                <a:lnTo>
                  <a:pt x="1887963" y="2319699"/>
                </a:lnTo>
                <a:lnTo>
                  <a:pt x="1924077" y="2295484"/>
                </a:lnTo>
                <a:lnTo>
                  <a:pt x="1959851" y="2269533"/>
                </a:lnTo>
                <a:lnTo>
                  <a:pt x="1995258" y="2241822"/>
                </a:lnTo>
                <a:lnTo>
                  <a:pt x="2035220" y="2207758"/>
                </a:lnTo>
                <a:lnTo>
                  <a:pt x="2073532" y="2171983"/>
                </a:lnTo>
                <a:lnTo>
                  <a:pt x="2110324" y="2134662"/>
                </a:lnTo>
                <a:lnTo>
                  <a:pt x="2145723" y="2095958"/>
                </a:lnTo>
                <a:lnTo>
                  <a:pt x="2179858" y="2056035"/>
                </a:lnTo>
                <a:lnTo>
                  <a:pt x="2212857" y="2015057"/>
                </a:lnTo>
                <a:lnTo>
                  <a:pt x="2244848" y="1973189"/>
                </a:lnTo>
                <a:lnTo>
                  <a:pt x="2275961" y="1930594"/>
                </a:lnTo>
                <a:lnTo>
                  <a:pt x="2306324" y="1887437"/>
                </a:lnTo>
                <a:lnTo>
                  <a:pt x="2336064" y="1843881"/>
                </a:lnTo>
                <a:lnTo>
                  <a:pt x="2365311" y="1800091"/>
                </a:lnTo>
                <a:lnTo>
                  <a:pt x="2392199" y="1759045"/>
                </a:lnTo>
                <a:lnTo>
                  <a:pt x="2418763" y="1717403"/>
                </a:lnTo>
                <a:lnTo>
                  <a:pt x="2444796" y="1675183"/>
                </a:lnTo>
                <a:lnTo>
                  <a:pt x="2470091" y="1632403"/>
                </a:lnTo>
                <a:lnTo>
                  <a:pt x="2494443" y="1589080"/>
                </a:lnTo>
                <a:lnTo>
                  <a:pt x="2517645" y="1545232"/>
                </a:lnTo>
                <a:lnTo>
                  <a:pt x="2539490" y="1500876"/>
                </a:lnTo>
                <a:lnTo>
                  <a:pt x="2559771" y="1456030"/>
                </a:lnTo>
                <a:lnTo>
                  <a:pt x="2578283" y="1410712"/>
                </a:lnTo>
                <a:lnTo>
                  <a:pt x="2594819" y="1364939"/>
                </a:lnTo>
                <a:lnTo>
                  <a:pt x="2609172" y="1318729"/>
                </a:lnTo>
                <a:lnTo>
                  <a:pt x="2621136" y="1272100"/>
                </a:lnTo>
                <a:lnTo>
                  <a:pt x="2630504" y="1225069"/>
                </a:lnTo>
                <a:lnTo>
                  <a:pt x="2637070" y="1177653"/>
                </a:lnTo>
                <a:lnTo>
                  <a:pt x="2640628" y="1129871"/>
                </a:lnTo>
                <a:lnTo>
                  <a:pt x="2640970" y="1081740"/>
                </a:lnTo>
                <a:lnTo>
                  <a:pt x="2637891" y="1033277"/>
                </a:lnTo>
                <a:lnTo>
                  <a:pt x="2630784" y="982304"/>
                </a:lnTo>
                <a:lnTo>
                  <a:pt x="2619948" y="932082"/>
                </a:lnTo>
                <a:lnTo>
                  <a:pt x="2605693" y="882680"/>
                </a:lnTo>
                <a:lnTo>
                  <a:pt x="2588331" y="834170"/>
                </a:lnTo>
                <a:lnTo>
                  <a:pt x="2568171" y="786620"/>
                </a:lnTo>
                <a:lnTo>
                  <a:pt x="2545524" y="740101"/>
                </a:lnTo>
                <a:lnTo>
                  <a:pt x="2520701" y="694683"/>
                </a:lnTo>
                <a:lnTo>
                  <a:pt x="2494012" y="650436"/>
                </a:lnTo>
                <a:lnTo>
                  <a:pt x="2471208" y="615602"/>
                </a:lnTo>
                <a:lnTo>
                  <a:pt x="2447312" y="581670"/>
                </a:lnTo>
                <a:lnTo>
                  <a:pt x="2422357" y="548646"/>
                </a:lnTo>
                <a:lnTo>
                  <a:pt x="2396378" y="516534"/>
                </a:lnTo>
                <a:lnTo>
                  <a:pt x="2369408" y="485339"/>
                </a:lnTo>
                <a:lnTo>
                  <a:pt x="2341481" y="455066"/>
                </a:lnTo>
                <a:lnTo>
                  <a:pt x="2312630" y="425720"/>
                </a:lnTo>
                <a:lnTo>
                  <a:pt x="2282891" y="397306"/>
                </a:lnTo>
                <a:lnTo>
                  <a:pt x="2252295" y="369828"/>
                </a:lnTo>
                <a:lnTo>
                  <a:pt x="2220878" y="343293"/>
                </a:lnTo>
                <a:lnTo>
                  <a:pt x="2188672" y="317704"/>
                </a:lnTo>
                <a:lnTo>
                  <a:pt x="2155712" y="293067"/>
                </a:lnTo>
                <a:lnTo>
                  <a:pt x="2122032" y="269386"/>
                </a:lnTo>
                <a:lnTo>
                  <a:pt x="2087664" y="246666"/>
                </a:lnTo>
                <a:lnTo>
                  <a:pt x="2052644" y="224913"/>
                </a:lnTo>
                <a:lnTo>
                  <a:pt x="2017005" y="204131"/>
                </a:lnTo>
                <a:lnTo>
                  <a:pt x="1980780" y="184325"/>
                </a:lnTo>
                <a:lnTo>
                  <a:pt x="1944003" y="165500"/>
                </a:lnTo>
                <a:lnTo>
                  <a:pt x="1906709" y="147660"/>
                </a:lnTo>
                <a:lnTo>
                  <a:pt x="1868930" y="130812"/>
                </a:lnTo>
                <a:lnTo>
                  <a:pt x="1830701" y="114960"/>
                </a:lnTo>
                <a:lnTo>
                  <a:pt x="1792056" y="100108"/>
                </a:lnTo>
                <a:lnTo>
                  <a:pt x="1753028" y="86261"/>
                </a:lnTo>
                <a:lnTo>
                  <a:pt x="1713651" y="73425"/>
                </a:lnTo>
                <a:lnTo>
                  <a:pt x="1673959" y="61605"/>
                </a:lnTo>
                <a:lnTo>
                  <a:pt x="1633985" y="50805"/>
                </a:lnTo>
                <a:lnTo>
                  <a:pt x="1593764" y="41030"/>
                </a:lnTo>
                <a:lnTo>
                  <a:pt x="1553328" y="32285"/>
                </a:lnTo>
                <a:lnTo>
                  <a:pt x="1512713" y="24575"/>
                </a:lnTo>
                <a:lnTo>
                  <a:pt x="1471952" y="17905"/>
                </a:lnTo>
                <a:lnTo>
                  <a:pt x="1431078" y="12280"/>
                </a:lnTo>
                <a:lnTo>
                  <a:pt x="1390125" y="7705"/>
                </a:lnTo>
                <a:lnTo>
                  <a:pt x="1349127" y="4184"/>
                </a:lnTo>
                <a:lnTo>
                  <a:pt x="1308119" y="1723"/>
                </a:lnTo>
                <a:lnTo>
                  <a:pt x="1267132" y="327"/>
                </a:lnTo>
                <a:lnTo>
                  <a:pt x="1226203" y="0"/>
                </a:lnTo>
                <a:close/>
              </a:path>
            </a:pathLst>
          </a:custGeom>
          <a:solidFill>
            <a:srgbClr val="FFBA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9306" y="558700"/>
            <a:ext cx="12477750" cy="12611100"/>
          </a:xfrm>
          <a:custGeom>
            <a:avLst/>
            <a:gdLst/>
            <a:ahLst/>
            <a:cxnLst/>
            <a:rect l="l" t="t" r="r" b="b"/>
            <a:pathLst>
              <a:path w="12477750" h="12611100">
                <a:moveTo>
                  <a:pt x="8866479" y="12598399"/>
                </a:moveTo>
                <a:lnTo>
                  <a:pt x="5112844" y="12598399"/>
                </a:lnTo>
                <a:lnTo>
                  <a:pt x="5218595" y="12611099"/>
                </a:lnTo>
                <a:lnTo>
                  <a:pt x="8813625" y="12611099"/>
                </a:lnTo>
                <a:lnTo>
                  <a:pt x="8866479" y="12598399"/>
                </a:lnTo>
                <a:close/>
              </a:path>
              <a:path w="12477750" h="12611100">
                <a:moveTo>
                  <a:pt x="9553526" y="12585699"/>
                </a:moveTo>
                <a:lnTo>
                  <a:pt x="4266846" y="12585699"/>
                </a:lnTo>
                <a:lnTo>
                  <a:pt x="4372594" y="12598399"/>
                </a:lnTo>
                <a:lnTo>
                  <a:pt x="9500680" y="12598399"/>
                </a:lnTo>
                <a:lnTo>
                  <a:pt x="9553526" y="12585699"/>
                </a:lnTo>
                <a:close/>
              </a:path>
              <a:path w="12477750" h="12611100">
                <a:moveTo>
                  <a:pt x="10081943" y="12572999"/>
                </a:moveTo>
                <a:lnTo>
                  <a:pt x="3632367" y="12572999"/>
                </a:lnTo>
                <a:lnTo>
                  <a:pt x="3790984" y="12585699"/>
                </a:lnTo>
                <a:lnTo>
                  <a:pt x="10029104" y="12585699"/>
                </a:lnTo>
                <a:lnTo>
                  <a:pt x="10081943" y="12572999"/>
                </a:lnTo>
                <a:close/>
              </a:path>
              <a:path w="12477750" h="12611100">
                <a:moveTo>
                  <a:pt x="10504620" y="12560299"/>
                </a:moveTo>
                <a:lnTo>
                  <a:pt x="2997922" y="12560299"/>
                </a:lnTo>
                <a:lnTo>
                  <a:pt x="3156529" y="12572999"/>
                </a:lnTo>
                <a:lnTo>
                  <a:pt x="10451788" y="12572999"/>
                </a:lnTo>
                <a:lnTo>
                  <a:pt x="10504620" y="12560299"/>
                </a:lnTo>
                <a:close/>
              </a:path>
              <a:path w="12477750" h="12611100">
                <a:moveTo>
                  <a:pt x="10874417" y="12547599"/>
                </a:moveTo>
                <a:lnTo>
                  <a:pt x="2522118" y="12547599"/>
                </a:lnTo>
                <a:lnTo>
                  <a:pt x="2680716" y="12560299"/>
                </a:lnTo>
                <a:lnTo>
                  <a:pt x="10821592" y="12560299"/>
                </a:lnTo>
                <a:lnTo>
                  <a:pt x="10874417" y="12547599"/>
                </a:lnTo>
                <a:close/>
              </a:path>
              <a:path w="12477750" h="12611100">
                <a:moveTo>
                  <a:pt x="11244169" y="12534899"/>
                </a:moveTo>
                <a:lnTo>
                  <a:pt x="1940627" y="12534899"/>
                </a:lnTo>
                <a:lnTo>
                  <a:pt x="2152072" y="12547599"/>
                </a:lnTo>
                <a:lnTo>
                  <a:pt x="11191350" y="12547599"/>
                </a:lnTo>
                <a:lnTo>
                  <a:pt x="11244169" y="12534899"/>
                </a:lnTo>
                <a:close/>
              </a:path>
              <a:path w="12477750" h="12611100">
                <a:moveTo>
                  <a:pt x="11442641" y="12522199"/>
                </a:moveTo>
                <a:lnTo>
                  <a:pt x="1517761" y="12522199"/>
                </a:lnTo>
                <a:lnTo>
                  <a:pt x="1729190" y="12534899"/>
                </a:lnTo>
                <a:lnTo>
                  <a:pt x="11392547" y="12534899"/>
                </a:lnTo>
                <a:lnTo>
                  <a:pt x="11442641" y="12522199"/>
                </a:lnTo>
                <a:close/>
              </a:path>
              <a:path w="12477750" h="12611100">
                <a:moveTo>
                  <a:pt x="11593166" y="12509499"/>
                </a:moveTo>
                <a:lnTo>
                  <a:pt x="989231" y="12509499"/>
                </a:lnTo>
                <a:lnTo>
                  <a:pt x="1253488" y="12522199"/>
                </a:lnTo>
                <a:lnTo>
                  <a:pt x="11543069" y="12522199"/>
                </a:lnTo>
                <a:lnTo>
                  <a:pt x="11593166" y="12509499"/>
                </a:lnTo>
                <a:close/>
              </a:path>
              <a:path w="12477750" h="12611100">
                <a:moveTo>
                  <a:pt x="11692535" y="12496799"/>
                </a:moveTo>
                <a:lnTo>
                  <a:pt x="620679" y="12496799"/>
                </a:lnTo>
                <a:lnTo>
                  <a:pt x="672143" y="12509499"/>
                </a:lnTo>
                <a:lnTo>
                  <a:pt x="11643028" y="12509499"/>
                </a:lnTo>
                <a:lnTo>
                  <a:pt x="11692535" y="12496799"/>
                </a:lnTo>
                <a:close/>
              </a:path>
              <a:path w="12477750" h="12611100">
                <a:moveTo>
                  <a:pt x="11655433" y="190499"/>
                </a:moveTo>
                <a:lnTo>
                  <a:pt x="1852505" y="190499"/>
                </a:lnTo>
                <a:lnTo>
                  <a:pt x="1802126" y="203199"/>
                </a:lnTo>
                <a:lnTo>
                  <a:pt x="1608241" y="203199"/>
                </a:lnTo>
                <a:lnTo>
                  <a:pt x="1557838" y="215899"/>
                </a:lnTo>
                <a:lnTo>
                  <a:pt x="1299498" y="215899"/>
                </a:lnTo>
                <a:lnTo>
                  <a:pt x="1247303" y="228599"/>
                </a:lnTo>
                <a:lnTo>
                  <a:pt x="1143227" y="228599"/>
                </a:lnTo>
                <a:lnTo>
                  <a:pt x="1091557" y="241299"/>
                </a:lnTo>
                <a:lnTo>
                  <a:pt x="989481" y="241299"/>
                </a:lnTo>
                <a:lnTo>
                  <a:pt x="889791" y="266699"/>
                </a:lnTo>
                <a:lnTo>
                  <a:pt x="841104" y="266699"/>
                </a:lnTo>
                <a:lnTo>
                  <a:pt x="700940" y="304799"/>
                </a:lnTo>
                <a:lnTo>
                  <a:pt x="656535" y="330199"/>
                </a:lnTo>
                <a:lnTo>
                  <a:pt x="605900" y="342899"/>
                </a:lnTo>
                <a:lnTo>
                  <a:pt x="559322" y="368299"/>
                </a:lnTo>
                <a:lnTo>
                  <a:pt x="516637" y="393699"/>
                </a:lnTo>
                <a:lnTo>
                  <a:pt x="477682" y="431799"/>
                </a:lnTo>
                <a:lnTo>
                  <a:pt x="442294" y="457199"/>
                </a:lnTo>
                <a:lnTo>
                  <a:pt x="410311" y="495299"/>
                </a:lnTo>
                <a:lnTo>
                  <a:pt x="381569" y="533399"/>
                </a:lnTo>
                <a:lnTo>
                  <a:pt x="355906" y="571499"/>
                </a:lnTo>
                <a:lnTo>
                  <a:pt x="333158" y="609599"/>
                </a:lnTo>
                <a:lnTo>
                  <a:pt x="313162" y="647699"/>
                </a:lnTo>
                <a:lnTo>
                  <a:pt x="295756" y="698499"/>
                </a:lnTo>
                <a:lnTo>
                  <a:pt x="280776" y="736599"/>
                </a:lnTo>
                <a:lnTo>
                  <a:pt x="268060" y="787399"/>
                </a:lnTo>
                <a:lnTo>
                  <a:pt x="257444" y="825499"/>
                </a:lnTo>
                <a:lnTo>
                  <a:pt x="248766" y="876299"/>
                </a:lnTo>
                <a:lnTo>
                  <a:pt x="241863" y="927099"/>
                </a:lnTo>
                <a:lnTo>
                  <a:pt x="236571" y="965199"/>
                </a:lnTo>
                <a:lnTo>
                  <a:pt x="232728" y="1015999"/>
                </a:lnTo>
                <a:lnTo>
                  <a:pt x="230170" y="1066799"/>
                </a:lnTo>
                <a:lnTo>
                  <a:pt x="228735" y="1104899"/>
                </a:lnTo>
                <a:lnTo>
                  <a:pt x="707" y="11963399"/>
                </a:lnTo>
                <a:lnTo>
                  <a:pt x="0" y="12014199"/>
                </a:lnTo>
                <a:lnTo>
                  <a:pt x="902" y="12064999"/>
                </a:lnTo>
                <a:lnTo>
                  <a:pt x="4703" y="12115799"/>
                </a:lnTo>
                <a:lnTo>
                  <a:pt x="12691" y="12166599"/>
                </a:lnTo>
                <a:lnTo>
                  <a:pt x="26155" y="12217399"/>
                </a:lnTo>
                <a:lnTo>
                  <a:pt x="46381" y="12268199"/>
                </a:lnTo>
                <a:lnTo>
                  <a:pt x="74659" y="12318999"/>
                </a:lnTo>
                <a:lnTo>
                  <a:pt x="104979" y="12344399"/>
                </a:lnTo>
                <a:lnTo>
                  <a:pt x="139595" y="12382499"/>
                </a:lnTo>
                <a:lnTo>
                  <a:pt x="178046" y="12407899"/>
                </a:lnTo>
                <a:lnTo>
                  <a:pt x="219872" y="12420599"/>
                </a:lnTo>
                <a:lnTo>
                  <a:pt x="264612" y="12445999"/>
                </a:lnTo>
                <a:lnTo>
                  <a:pt x="311805" y="12458699"/>
                </a:lnTo>
                <a:lnTo>
                  <a:pt x="411708" y="12484099"/>
                </a:lnTo>
                <a:lnTo>
                  <a:pt x="463496" y="12484099"/>
                </a:lnTo>
                <a:lnTo>
                  <a:pt x="515894" y="12496799"/>
                </a:lnTo>
                <a:lnTo>
                  <a:pt x="11741570" y="12496799"/>
                </a:lnTo>
                <a:lnTo>
                  <a:pt x="11884652" y="12458699"/>
                </a:lnTo>
                <a:lnTo>
                  <a:pt x="11975504" y="12433299"/>
                </a:lnTo>
                <a:lnTo>
                  <a:pt x="12019213" y="12407899"/>
                </a:lnTo>
                <a:lnTo>
                  <a:pt x="12061621" y="12395199"/>
                </a:lnTo>
                <a:lnTo>
                  <a:pt x="12102608" y="12369799"/>
                </a:lnTo>
                <a:lnTo>
                  <a:pt x="12142056" y="12357099"/>
                </a:lnTo>
                <a:lnTo>
                  <a:pt x="12179846" y="12331699"/>
                </a:lnTo>
                <a:lnTo>
                  <a:pt x="12215860" y="12306299"/>
                </a:lnTo>
                <a:lnTo>
                  <a:pt x="12249980" y="12280899"/>
                </a:lnTo>
                <a:lnTo>
                  <a:pt x="12282086" y="12242799"/>
                </a:lnTo>
                <a:lnTo>
                  <a:pt x="12312061" y="12217399"/>
                </a:lnTo>
                <a:lnTo>
                  <a:pt x="12339786" y="12179299"/>
                </a:lnTo>
                <a:lnTo>
                  <a:pt x="12369259" y="12141199"/>
                </a:lnTo>
                <a:lnTo>
                  <a:pt x="12394261" y="12090399"/>
                </a:lnTo>
                <a:lnTo>
                  <a:pt x="12415151" y="12039599"/>
                </a:lnTo>
                <a:lnTo>
                  <a:pt x="12432289" y="12001499"/>
                </a:lnTo>
                <a:lnTo>
                  <a:pt x="12446033" y="11950699"/>
                </a:lnTo>
                <a:lnTo>
                  <a:pt x="12456743" y="11899899"/>
                </a:lnTo>
                <a:lnTo>
                  <a:pt x="12464777" y="11849099"/>
                </a:lnTo>
                <a:lnTo>
                  <a:pt x="12470495" y="11798299"/>
                </a:lnTo>
                <a:lnTo>
                  <a:pt x="12474256" y="11747499"/>
                </a:lnTo>
                <a:lnTo>
                  <a:pt x="12476418" y="11696699"/>
                </a:lnTo>
                <a:lnTo>
                  <a:pt x="12477342" y="11645899"/>
                </a:lnTo>
                <a:lnTo>
                  <a:pt x="12477385" y="11595099"/>
                </a:lnTo>
                <a:lnTo>
                  <a:pt x="12476908" y="11544299"/>
                </a:lnTo>
                <a:lnTo>
                  <a:pt x="12471218" y="11074399"/>
                </a:lnTo>
                <a:lnTo>
                  <a:pt x="12347596" y="952499"/>
                </a:lnTo>
                <a:lnTo>
                  <a:pt x="12346811" y="901699"/>
                </a:lnTo>
                <a:lnTo>
                  <a:pt x="12345257" y="850899"/>
                </a:lnTo>
                <a:lnTo>
                  <a:pt x="12342309" y="800099"/>
                </a:lnTo>
                <a:lnTo>
                  <a:pt x="12337338" y="749299"/>
                </a:lnTo>
                <a:lnTo>
                  <a:pt x="12329720" y="698499"/>
                </a:lnTo>
                <a:lnTo>
                  <a:pt x="12318826" y="647699"/>
                </a:lnTo>
                <a:lnTo>
                  <a:pt x="12304032" y="609599"/>
                </a:lnTo>
                <a:lnTo>
                  <a:pt x="12284710" y="558799"/>
                </a:lnTo>
                <a:lnTo>
                  <a:pt x="12260233" y="507999"/>
                </a:lnTo>
                <a:lnTo>
                  <a:pt x="12235220" y="482599"/>
                </a:lnTo>
                <a:lnTo>
                  <a:pt x="12207214" y="444499"/>
                </a:lnTo>
                <a:lnTo>
                  <a:pt x="12176400" y="406399"/>
                </a:lnTo>
                <a:lnTo>
                  <a:pt x="12142964" y="380999"/>
                </a:lnTo>
                <a:lnTo>
                  <a:pt x="12107093" y="355599"/>
                </a:lnTo>
                <a:lnTo>
                  <a:pt x="12068973" y="330199"/>
                </a:lnTo>
                <a:lnTo>
                  <a:pt x="12028791" y="304799"/>
                </a:lnTo>
                <a:lnTo>
                  <a:pt x="11986732" y="292099"/>
                </a:lnTo>
                <a:lnTo>
                  <a:pt x="11942983" y="266699"/>
                </a:lnTo>
                <a:lnTo>
                  <a:pt x="11851161" y="241299"/>
                </a:lnTo>
                <a:lnTo>
                  <a:pt x="11655433" y="190499"/>
                </a:lnTo>
                <a:close/>
              </a:path>
              <a:path w="12477750" h="12611100">
                <a:moveTo>
                  <a:pt x="11554507" y="177799"/>
                </a:moveTo>
                <a:lnTo>
                  <a:pt x="2054052" y="177799"/>
                </a:lnTo>
                <a:lnTo>
                  <a:pt x="2003661" y="190499"/>
                </a:lnTo>
                <a:lnTo>
                  <a:pt x="11605070" y="190499"/>
                </a:lnTo>
                <a:lnTo>
                  <a:pt x="11554507" y="177799"/>
                </a:lnTo>
                <a:close/>
              </a:path>
              <a:path w="12477750" h="12611100">
                <a:moveTo>
                  <a:pt x="11453528" y="165099"/>
                </a:moveTo>
                <a:lnTo>
                  <a:pt x="2205242" y="165099"/>
                </a:lnTo>
                <a:lnTo>
                  <a:pt x="2154843" y="177799"/>
                </a:lnTo>
                <a:lnTo>
                  <a:pt x="11503931" y="177799"/>
                </a:lnTo>
                <a:lnTo>
                  <a:pt x="11453528" y="165099"/>
                </a:lnTo>
                <a:close/>
              </a:path>
              <a:path w="12477750" h="12611100">
                <a:moveTo>
                  <a:pt x="11303600" y="152399"/>
                </a:moveTo>
                <a:lnTo>
                  <a:pt x="2406867" y="152399"/>
                </a:lnTo>
                <a:lnTo>
                  <a:pt x="2356457" y="165099"/>
                </a:lnTo>
                <a:lnTo>
                  <a:pt x="11353986" y="165099"/>
                </a:lnTo>
                <a:lnTo>
                  <a:pt x="11303600" y="152399"/>
                </a:lnTo>
                <a:close/>
              </a:path>
              <a:path w="12477750" h="12611100">
                <a:moveTo>
                  <a:pt x="11152412" y="139699"/>
                </a:moveTo>
                <a:lnTo>
                  <a:pt x="2608534" y="139699"/>
                </a:lnTo>
                <a:lnTo>
                  <a:pt x="2558113" y="152399"/>
                </a:lnTo>
                <a:lnTo>
                  <a:pt x="11202813" y="152399"/>
                </a:lnTo>
                <a:lnTo>
                  <a:pt x="11152412" y="139699"/>
                </a:lnTo>
                <a:close/>
              </a:path>
              <a:path w="12477750" h="12611100">
                <a:moveTo>
                  <a:pt x="11001179" y="126999"/>
                </a:moveTo>
                <a:lnTo>
                  <a:pt x="2810242" y="126999"/>
                </a:lnTo>
                <a:lnTo>
                  <a:pt x="2759811" y="139699"/>
                </a:lnTo>
                <a:lnTo>
                  <a:pt x="11051595" y="139699"/>
                </a:lnTo>
                <a:lnTo>
                  <a:pt x="11001179" y="126999"/>
                </a:lnTo>
                <a:close/>
              </a:path>
              <a:path w="12477750" h="12611100">
                <a:moveTo>
                  <a:pt x="10799470" y="114299"/>
                </a:moveTo>
                <a:lnTo>
                  <a:pt x="3011989" y="114299"/>
                </a:lnTo>
                <a:lnTo>
                  <a:pt x="2961549" y="126999"/>
                </a:lnTo>
                <a:lnTo>
                  <a:pt x="10849904" y="126999"/>
                </a:lnTo>
                <a:lnTo>
                  <a:pt x="10799470" y="114299"/>
                </a:lnTo>
                <a:close/>
              </a:path>
              <a:path w="12477750" h="12611100">
                <a:moveTo>
                  <a:pt x="10597688" y="101599"/>
                </a:moveTo>
                <a:lnTo>
                  <a:pt x="3213865" y="101599"/>
                </a:lnTo>
                <a:lnTo>
                  <a:pt x="3163324" y="114299"/>
                </a:lnTo>
                <a:lnTo>
                  <a:pt x="10648140" y="114299"/>
                </a:lnTo>
                <a:lnTo>
                  <a:pt x="10597688" y="101599"/>
                </a:lnTo>
                <a:close/>
              </a:path>
              <a:path w="12477750" h="12611100">
                <a:moveTo>
                  <a:pt x="10395838" y="88899"/>
                </a:moveTo>
                <a:lnTo>
                  <a:pt x="3466603" y="88899"/>
                </a:lnTo>
                <a:lnTo>
                  <a:pt x="3416050" y="101599"/>
                </a:lnTo>
                <a:lnTo>
                  <a:pt x="10446307" y="101599"/>
                </a:lnTo>
                <a:lnTo>
                  <a:pt x="10395838" y="88899"/>
                </a:lnTo>
                <a:close/>
              </a:path>
              <a:path w="12477750" h="12611100">
                <a:moveTo>
                  <a:pt x="10193925" y="76199"/>
                </a:moveTo>
                <a:lnTo>
                  <a:pt x="3668836" y="76199"/>
                </a:lnTo>
                <a:lnTo>
                  <a:pt x="3618274" y="88899"/>
                </a:lnTo>
                <a:lnTo>
                  <a:pt x="10244409" y="88899"/>
                </a:lnTo>
                <a:lnTo>
                  <a:pt x="10193925" y="76199"/>
                </a:lnTo>
                <a:close/>
              </a:path>
              <a:path w="12477750" h="12611100">
                <a:moveTo>
                  <a:pt x="9991951" y="63499"/>
                </a:moveTo>
                <a:lnTo>
                  <a:pt x="3972254" y="63499"/>
                </a:lnTo>
                <a:lnTo>
                  <a:pt x="3921679" y="76199"/>
                </a:lnTo>
                <a:lnTo>
                  <a:pt x="10042450" y="76199"/>
                </a:lnTo>
                <a:lnTo>
                  <a:pt x="9991951" y="63499"/>
                </a:lnTo>
                <a:close/>
              </a:path>
              <a:path w="12477750" h="12611100">
                <a:moveTo>
                  <a:pt x="9739406" y="50799"/>
                </a:moveTo>
                <a:lnTo>
                  <a:pt x="4225161" y="50799"/>
                </a:lnTo>
                <a:lnTo>
                  <a:pt x="4174575" y="63499"/>
                </a:lnTo>
                <a:lnTo>
                  <a:pt x="9789922" y="63499"/>
                </a:lnTo>
                <a:lnTo>
                  <a:pt x="9739406" y="50799"/>
                </a:lnTo>
                <a:close/>
              </a:path>
              <a:path w="12477750" h="12611100">
                <a:moveTo>
                  <a:pt x="9436247" y="38099"/>
                </a:moveTo>
                <a:lnTo>
                  <a:pt x="4528714" y="38099"/>
                </a:lnTo>
                <a:lnTo>
                  <a:pt x="4478117" y="50799"/>
                </a:lnTo>
                <a:lnTo>
                  <a:pt x="9486781" y="50799"/>
                </a:lnTo>
                <a:lnTo>
                  <a:pt x="9436247" y="38099"/>
                </a:lnTo>
                <a:close/>
              </a:path>
              <a:path w="12477750" h="12611100">
                <a:moveTo>
                  <a:pt x="9132987" y="25399"/>
                </a:moveTo>
                <a:lnTo>
                  <a:pt x="4882942" y="25399"/>
                </a:lnTo>
                <a:lnTo>
                  <a:pt x="4832333" y="38099"/>
                </a:lnTo>
                <a:lnTo>
                  <a:pt x="9183537" y="38099"/>
                </a:lnTo>
                <a:lnTo>
                  <a:pt x="9132987" y="25399"/>
                </a:lnTo>
                <a:close/>
              </a:path>
              <a:path w="12477750" h="12611100">
                <a:moveTo>
                  <a:pt x="8728506" y="12699"/>
                </a:moveTo>
                <a:lnTo>
                  <a:pt x="5287873" y="12699"/>
                </a:lnTo>
                <a:lnTo>
                  <a:pt x="5237251" y="25399"/>
                </a:lnTo>
                <a:lnTo>
                  <a:pt x="8779073" y="25399"/>
                </a:lnTo>
                <a:lnTo>
                  <a:pt x="8728506" y="12699"/>
                </a:lnTo>
                <a:close/>
              </a:path>
              <a:path w="12477750" h="12611100">
                <a:moveTo>
                  <a:pt x="8273317" y="0"/>
                </a:moveTo>
                <a:lnTo>
                  <a:pt x="5844800" y="0"/>
                </a:lnTo>
                <a:lnTo>
                  <a:pt x="5794164" y="12699"/>
                </a:lnTo>
                <a:lnTo>
                  <a:pt x="8323900" y="12699"/>
                </a:lnTo>
                <a:lnTo>
                  <a:pt x="82733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35011" y="2555240"/>
            <a:ext cx="4791075" cy="15341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just" marL="12700" marR="5080">
              <a:lnSpc>
                <a:spcPts val="3960"/>
              </a:lnSpc>
              <a:spcBef>
                <a:spcPts val="229"/>
              </a:spcBef>
            </a:pPr>
            <a:r>
              <a:rPr dirty="0" sz="4000" spc="150" b="1">
                <a:solidFill>
                  <a:srgbClr val="0070BB"/>
                </a:solidFill>
                <a:latin typeface="Arial"/>
                <a:cs typeface="Arial"/>
              </a:rPr>
              <a:t>2. </a:t>
            </a:r>
            <a:r>
              <a:rPr dirty="0" sz="3300" spc="135">
                <a:latin typeface="Trebuchet MS"/>
                <a:cs typeface="Trebuchet MS"/>
              </a:rPr>
              <a:t>Una </a:t>
            </a:r>
            <a:r>
              <a:rPr dirty="0" sz="3300" spc="65">
                <a:latin typeface="Trebuchet MS"/>
                <a:cs typeface="Trebuchet MS"/>
              </a:rPr>
              <a:t>vez</a:t>
            </a:r>
            <a:r>
              <a:rPr dirty="0" sz="3300" spc="-10">
                <a:latin typeface="Trebuchet MS"/>
                <a:cs typeface="Trebuchet MS"/>
              </a:rPr>
              <a:t> </a:t>
            </a:r>
            <a:r>
              <a:rPr dirty="0" sz="3300" spc="250">
                <a:latin typeface="Trebuchet MS"/>
                <a:cs typeface="Trebuchet MS"/>
              </a:rPr>
              <a:t>descargada  </a:t>
            </a:r>
            <a:r>
              <a:rPr dirty="0" sz="3300" spc="50">
                <a:latin typeface="Trebuchet MS"/>
                <a:cs typeface="Trebuchet MS"/>
              </a:rPr>
              <a:t>la </a:t>
            </a:r>
            <a:r>
              <a:rPr dirty="0" sz="3300" spc="95">
                <a:latin typeface="Trebuchet MS"/>
                <a:cs typeface="Trebuchet MS"/>
              </a:rPr>
              <a:t>app, </a:t>
            </a:r>
            <a:r>
              <a:rPr dirty="0" sz="3300" spc="55">
                <a:latin typeface="Trebuchet MS"/>
                <a:cs typeface="Trebuchet MS"/>
              </a:rPr>
              <a:t>ingresá </a:t>
            </a:r>
            <a:r>
              <a:rPr dirty="0" sz="3300" spc="150">
                <a:latin typeface="Trebuchet MS"/>
                <a:cs typeface="Trebuchet MS"/>
              </a:rPr>
              <a:t>creando  </a:t>
            </a:r>
            <a:r>
              <a:rPr dirty="0" sz="3300" spc="-135">
                <a:latin typeface="Trebuchet MS"/>
                <a:cs typeface="Trebuchet MS"/>
              </a:rPr>
              <a:t>tu </a:t>
            </a:r>
            <a:r>
              <a:rPr dirty="0" sz="3300" spc="10">
                <a:latin typeface="Trebuchet MS"/>
                <a:cs typeface="Trebuchet MS"/>
              </a:rPr>
              <a:t>usuario </a:t>
            </a:r>
            <a:r>
              <a:rPr dirty="0" sz="3300" spc="-10">
                <a:latin typeface="Trebuchet MS"/>
                <a:cs typeface="Trebuchet MS"/>
              </a:rPr>
              <a:t>y</a:t>
            </a:r>
            <a:r>
              <a:rPr dirty="0" sz="3300" spc="-320">
                <a:latin typeface="Trebuchet MS"/>
                <a:cs typeface="Trebuchet MS"/>
              </a:rPr>
              <a:t> </a:t>
            </a:r>
            <a:r>
              <a:rPr dirty="0" sz="3300" spc="10">
                <a:latin typeface="Trebuchet MS"/>
                <a:cs typeface="Trebuchet MS"/>
              </a:rPr>
              <a:t>contraseña.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94854" y="2006358"/>
            <a:ext cx="5312410" cy="8947785"/>
          </a:xfrm>
          <a:custGeom>
            <a:avLst/>
            <a:gdLst/>
            <a:ahLst/>
            <a:cxnLst/>
            <a:rect l="l" t="t" r="r" b="b"/>
            <a:pathLst>
              <a:path w="5312409" h="8947785">
                <a:moveTo>
                  <a:pt x="4948720" y="0"/>
                </a:moveTo>
                <a:lnTo>
                  <a:pt x="0" y="205714"/>
                </a:lnTo>
                <a:lnTo>
                  <a:pt x="363359" y="8947188"/>
                </a:lnTo>
                <a:lnTo>
                  <a:pt x="5312079" y="8741473"/>
                </a:lnTo>
                <a:lnTo>
                  <a:pt x="4948720" y="0"/>
                </a:lnTo>
                <a:close/>
              </a:path>
            </a:pathLst>
          </a:custGeom>
          <a:solidFill>
            <a:srgbClr val="0070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59600" y="1943100"/>
            <a:ext cx="5541840" cy="906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60603" y="1965705"/>
            <a:ext cx="5541645" cy="9039225"/>
          </a:xfrm>
          <a:custGeom>
            <a:avLst/>
            <a:gdLst/>
            <a:ahLst/>
            <a:cxnLst/>
            <a:rect l="l" t="t" r="r" b="b"/>
            <a:pathLst>
              <a:path w="5541645" h="9039225">
                <a:moveTo>
                  <a:pt x="5031168" y="9039072"/>
                </a:moveTo>
                <a:lnTo>
                  <a:pt x="0" y="8745740"/>
                </a:lnTo>
                <a:lnTo>
                  <a:pt x="509904" y="0"/>
                </a:lnTo>
                <a:lnTo>
                  <a:pt x="5541073" y="293319"/>
                </a:lnTo>
                <a:lnTo>
                  <a:pt x="5031168" y="9039072"/>
                </a:lnTo>
                <a:close/>
              </a:path>
            </a:pathLst>
          </a:custGeom>
          <a:ln w="508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86853" y="9650285"/>
            <a:ext cx="1866264" cy="842010"/>
          </a:xfrm>
          <a:custGeom>
            <a:avLst/>
            <a:gdLst/>
            <a:ahLst/>
            <a:cxnLst/>
            <a:rect l="l" t="t" r="r" b="b"/>
            <a:pathLst>
              <a:path w="1866265" h="842009">
                <a:moveTo>
                  <a:pt x="1823059" y="841641"/>
                </a:moveTo>
                <a:lnTo>
                  <a:pt x="0" y="735355"/>
                </a:lnTo>
                <a:lnTo>
                  <a:pt x="42875" y="0"/>
                </a:lnTo>
                <a:lnTo>
                  <a:pt x="1865934" y="106286"/>
                </a:lnTo>
                <a:lnTo>
                  <a:pt x="1823059" y="841641"/>
                </a:lnTo>
                <a:close/>
              </a:path>
            </a:pathLst>
          </a:custGeom>
          <a:ln w="63500">
            <a:solidFill>
              <a:srgbClr val="F035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4145" y="4988229"/>
            <a:ext cx="5299075" cy="4117340"/>
          </a:xfrm>
          <a:custGeom>
            <a:avLst/>
            <a:gdLst/>
            <a:ahLst/>
            <a:cxnLst/>
            <a:rect l="l" t="t" r="r" b="b"/>
            <a:pathLst>
              <a:path w="5299075" h="4117340">
                <a:moveTo>
                  <a:pt x="4769154" y="0"/>
                </a:moveTo>
                <a:lnTo>
                  <a:pt x="0" y="749858"/>
                </a:lnTo>
                <a:lnTo>
                  <a:pt x="529399" y="4116870"/>
                </a:lnTo>
                <a:lnTo>
                  <a:pt x="5298554" y="3366998"/>
                </a:lnTo>
                <a:lnTo>
                  <a:pt x="4769154" y="0"/>
                </a:lnTo>
                <a:close/>
              </a:path>
            </a:pathLst>
          </a:custGeom>
          <a:solidFill>
            <a:srgbClr val="0070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99540" y="5342483"/>
            <a:ext cx="4824006" cy="34083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99540" y="5342470"/>
            <a:ext cx="4827905" cy="3408679"/>
          </a:xfrm>
          <a:custGeom>
            <a:avLst/>
            <a:gdLst/>
            <a:ahLst/>
            <a:cxnLst/>
            <a:rect l="l" t="t" r="r" b="b"/>
            <a:pathLst>
              <a:path w="4827905" h="3408679">
                <a:moveTo>
                  <a:pt x="4827752" y="3408375"/>
                </a:moveTo>
                <a:lnTo>
                  <a:pt x="0" y="3408375"/>
                </a:lnTo>
                <a:lnTo>
                  <a:pt x="0" y="0"/>
                </a:lnTo>
                <a:lnTo>
                  <a:pt x="4827752" y="0"/>
                </a:lnTo>
                <a:lnTo>
                  <a:pt x="4827752" y="3408375"/>
                </a:lnTo>
                <a:close/>
              </a:path>
            </a:pathLst>
          </a:custGeom>
          <a:ln w="508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63692" y="9117998"/>
            <a:ext cx="1190625" cy="959485"/>
          </a:xfrm>
          <a:custGeom>
            <a:avLst/>
            <a:gdLst/>
            <a:ahLst/>
            <a:cxnLst/>
            <a:rect l="l" t="t" r="r" b="b"/>
            <a:pathLst>
              <a:path w="1190625" h="959484">
                <a:moveTo>
                  <a:pt x="200950" y="232516"/>
                </a:moveTo>
                <a:lnTo>
                  <a:pt x="75336" y="232516"/>
                </a:lnTo>
                <a:lnTo>
                  <a:pt x="95570" y="281138"/>
                </a:lnTo>
                <a:lnTo>
                  <a:pt x="118692" y="328998"/>
                </a:lnTo>
                <a:lnTo>
                  <a:pt x="144086" y="375730"/>
                </a:lnTo>
                <a:lnTo>
                  <a:pt x="171138" y="420970"/>
                </a:lnTo>
                <a:lnTo>
                  <a:pt x="199235" y="464354"/>
                </a:lnTo>
                <a:lnTo>
                  <a:pt x="227761" y="505515"/>
                </a:lnTo>
                <a:lnTo>
                  <a:pt x="257335" y="545171"/>
                </a:lnTo>
                <a:lnTo>
                  <a:pt x="288561" y="583711"/>
                </a:lnTo>
                <a:lnTo>
                  <a:pt x="321362" y="621034"/>
                </a:lnTo>
                <a:lnTo>
                  <a:pt x="355663" y="657040"/>
                </a:lnTo>
                <a:lnTo>
                  <a:pt x="391388" y="691631"/>
                </a:lnTo>
                <a:lnTo>
                  <a:pt x="428461" y="724705"/>
                </a:lnTo>
                <a:lnTo>
                  <a:pt x="466807" y="756163"/>
                </a:lnTo>
                <a:lnTo>
                  <a:pt x="506348" y="785905"/>
                </a:lnTo>
                <a:lnTo>
                  <a:pt x="543235" y="811031"/>
                </a:lnTo>
                <a:lnTo>
                  <a:pt x="582693" y="835151"/>
                </a:lnTo>
                <a:lnTo>
                  <a:pt x="624405" y="857976"/>
                </a:lnTo>
                <a:lnTo>
                  <a:pt x="668051" y="879215"/>
                </a:lnTo>
                <a:lnTo>
                  <a:pt x="713311" y="898578"/>
                </a:lnTo>
                <a:lnTo>
                  <a:pt x="759867" y="915777"/>
                </a:lnTo>
                <a:lnTo>
                  <a:pt x="807400" y="930521"/>
                </a:lnTo>
                <a:lnTo>
                  <a:pt x="855591" y="942520"/>
                </a:lnTo>
                <a:lnTo>
                  <a:pt x="904121" y="951484"/>
                </a:lnTo>
                <a:lnTo>
                  <a:pt x="952670" y="957124"/>
                </a:lnTo>
                <a:lnTo>
                  <a:pt x="1000919" y="959150"/>
                </a:lnTo>
                <a:lnTo>
                  <a:pt x="1048550" y="957271"/>
                </a:lnTo>
                <a:lnTo>
                  <a:pt x="1095244" y="951199"/>
                </a:lnTo>
                <a:lnTo>
                  <a:pt x="1140680" y="940643"/>
                </a:lnTo>
                <a:lnTo>
                  <a:pt x="1184541" y="925313"/>
                </a:lnTo>
                <a:lnTo>
                  <a:pt x="1190375" y="911682"/>
                </a:lnTo>
                <a:lnTo>
                  <a:pt x="1185929" y="904723"/>
                </a:lnTo>
                <a:lnTo>
                  <a:pt x="1178407" y="901564"/>
                </a:lnTo>
                <a:lnTo>
                  <a:pt x="1080605" y="899308"/>
                </a:lnTo>
                <a:lnTo>
                  <a:pt x="1032721" y="897712"/>
                </a:lnTo>
                <a:lnTo>
                  <a:pt x="985150" y="894667"/>
                </a:lnTo>
                <a:lnTo>
                  <a:pt x="937619" y="889317"/>
                </a:lnTo>
                <a:lnTo>
                  <a:pt x="889857" y="880810"/>
                </a:lnTo>
                <a:lnTo>
                  <a:pt x="841590" y="868290"/>
                </a:lnTo>
                <a:lnTo>
                  <a:pt x="794225" y="852415"/>
                </a:lnTo>
                <a:lnTo>
                  <a:pt x="747505" y="833877"/>
                </a:lnTo>
                <a:lnTo>
                  <a:pt x="701668" y="812796"/>
                </a:lnTo>
                <a:lnTo>
                  <a:pt x="656951" y="789291"/>
                </a:lnTo>
                <a:lnTo>
                  <a:pt x="613592" y="763479"/>
                </a:lnTo>
                <a:lnTo>
                  <a:pt x="571830" y="735480"/>
                </a:lnTo>
                <a:lnTo>
                  <a:pt x="531901" y="705413"/>
                </a:lnTo>
                <a:lnTo>
                  <a:pt x="491959" y="671434"/>
                </a:lnTo>
                <a:lnTo>
                  <a:pt x="454342" y="635292"/>
                </a:lnTo>
                <a:lnTo>
                  <a:pt x="418917" y="597164"/>
                </a:lnTo>
                <a:lnTo>
                  <a:pt x="385551" y="557232"/>
                </a:lnTo>
                <a:lnTo>
                  <a:pt x="354111" y="515674"/>
                </a:lnTo>
                <a:lnTo>
                  <a:pt x="324465" y="472671"/>
                </a:lnTo>
                <a:lnTo>
                  <a:pt x="296481" y="428400"/>
                </a:lnTo>
                <a:lnTo>
                  <a:pt x="271330" y="384152"/>
                </a:lnTo>
                <a:lnTo>
                  <a:pt x="248545" y="339132"/>
                </a:lnTo>
                <a:lnTo>
                  <a:pt x="227455" y="293546"/>
                </a:lnTo>
                <a:lnTo>
                  <a:pt x="207393" y="247595"/>
                </a:lnTo>
                <a:lnTo>
                  <a:pt x="200950" y="232516"/>
                </a:lnTo>
                <a:close/>
              </a:path>
              <a:path w="1190625" h="959484">
                <a:moveTo>
                  <a:pt x="56741" y="0"/>
                </a:moveTo>
                <a:lnTo>
                  <a:pt x="39354" y="5175"/>
                </a:lnTo>
                <a:lnTo>
                  <a:pt x="26077" y="17953"/>
                </a:lnTo>
                <a:lnTo>
                  <a:pt x="21043" y="35259"/>
                </a:lnTo>
                <a:lnTo>
                  <a:pt x="21058" y="86956"/>
                </a:lnTo>
                <a:lnTo>
                  <a:pt x="18861" y="138206"/>
                </a:lnTo>
                <a:lnTo>
                  <a:pt x="15055" y="189196"/>
                </a:lnTo>
                <a:lnTo>
                  <a:pt x="10242" y="240109"/>
                </a:lnTo>
                <a:lnTo>
                  <a:pt x="4973" y="291636"/>
                </a:lnTo>
                <a:lnTo>
                  <a:pt x="0" y="342447"/>
                </a:lnTo>
                <a:lnTo>
                  <a:pt x="4615" y="357884"/>
                </a:lnTo>
                <a:lnTo>
                  <a:pt x="17814" y="364023"/>
                </a:lnTo>
                <a:lnTo>
                  <a:pt x="33057" y="360987"/>
                </a:lnTo>
                <a:lnTo>
                  <a:pt x="53733" y="320546"/>
                </a:lnTo>
                <a:lnTo>
                  <a:pt x="69391" y="262261"/>
                </a:lnTo>
                <a:lnTo>
                  <a:pt x="75336" y="232516"/>
                </a:lnTo>
                <a:lnTo>
                  <a:pt x="200950" y="232516"/>
                </a:lnTo>
                <a:lnTo>
                  <a:pt x="187690" y="201483"/>
                </a:lnTo>
                <a:lnTo>
                  <a:pt x="167678" y="155414"/>
                </a:lnTo>
                <a:lnTo>
                  <a:pt x="392285" y="155414"/>
                </a:lnTo>
                <a:lnTo>
                  <a:pt x="377977" y="144149"/>
                </a:lnTo>
                <a:lnTo>
                  <a:pt x="335965" y="132249"/>
                </a:lnTo>
                <a:lnTo>
                  <a:pt x="294192" y="121089"/>
                </a:lnTo>
                <a:lnTo>
                  <a:pt x="252833" y="108477"/>
                </a:lnTo>
                <a:lnTo>
                  <a:pt x="212064" y="92219"/>
                </a:lnTo>
                <a:lnTo>
                  <a:pt x="175611" y="73456"/>
                </a:lnTo>
                <a:lnTo>
                  <a:pt x="140860" y="52409"/>
                </a:lnTo>
                <a:lnTo>
                  <a:pt x="107221" y="29588"/>
                </a:lnTo>
                <a:lnTo>
                  <a:pt x="74104" y="5503"/>
                </a:lnTo>
                <a:lnTo>
                  <a:pt x="56741" y="0"/>
                </a:lnTo>
                <a:close/>
              </a:path>
              <a:path w="1190625" h="959484">
                <a:moveTo>
                  <a:pt x="392285" y="155414"/>
                </a:moveTo>
                <a:lnTo>
                  <a:pt x="167678" y="155414"/>
                </a:lnTo>
                <a:lnTo>
                  <a:pt x="216601" y="177865"/>
                </a:lnTo>
                <a:lnTo>
                  <a:pt x="266914" y="195262"/>
                </a:lnTo>
                <a:lnTo>
                  <a:pt x="317720" y="206679"/>
                </a:lnTo>
                <a:lnTo>
                  <a:pt x="368122" y="211192"/>
                </a:lnTo>
                <a:lnTo>
                  <a:pt x="391346" y="202558"/>
                </a:lnTo>
                <a:lnTo>
                  <a:pt x="401548" y="182162"/>
                </a:lnTo>
                <a:lnTo>
                  <a:pt x="397500" y="159520"/>
                </a:lnTo>
                <a:lnTo>
                  <a:pt x="392285" y="155414"/>
                </a:lnTo>
                <a:close/>
              </a:path>
            </a:pathLst>
          </a:custGeom>
          <a:solidFill>
            <a:srgbClr val="F0359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" y="0"/>
            <a:ext cx="13690600" cy="13712190"/>
          </a:xfrm>
          <a:custGeom>
            <a:avLst/>
            <a:gdLst/>
            <a:ahLst/>
            <a:cxnLst/>
            <a:rect l="l" t="t" r="r" b="b"/>
            <a:pathLst>
              <a:path w="13690600" h="13712190">
                <a:moveTo>
                  <a:pt x="0" y="13712063"/>
                </a:moveTo>
                <a:lnTo>
                  <a:pt x="13690600" y="13712063"/>
                </a:lnTo>
                <a:lnTo>
                  <a:pt x="13690600" y="0"/>
                </a:lnTo>
                <a:lnTo>
                  <a:pt x="0" y="0"/>
                </a:lnTo>
                <a:lnTo>
                  <a:pt x="0" y="13712063"/>
                </a:lnTo>
                <a:close/>
              </a:path>
            </a:pathLst>
          </a:custGeom>
          <a:solidFill>
            <a:srgbClr val="0D7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400" y="2513"/>
            <a:ext cx="11160760" cy="4013200"/>
          </a:xfrm>
          <a:custGeom>
            <a:avLst/>
            <a:gdLst/>
            <a:ahLst/>
            <a:cxnLst/>
            <a:rect l="l" t="t" r="r" b="b"/>
            <a:pathLst>
              <a:path w="11160760" h="4013200">
                <a:moveTo>
                  <a:pt x="11085816" y="0"/>
                </a:moveTo>
                <a:lnTo>
                  <a:pt x="0" y="0"/>
                </a:lnTo>
                <a:lnTo>
                  <a:pt x="0" y="4013199"/>
                </a:lnTo>
                <a:lnTo>
                  <a:pt x="44993" y="4000499"/>
                </a:lnTo>
                <a:lnTo>
                  <a:pt x="91801" y="3987799"/>
                </a:lnTo>
                <a:lnTo>
                  <a:pt x="137973" y="3962399"/>
                </a:lnTo>
                <a:lnTo>
                  <a:pt x="183392" y="3949699"/>
                </a:lnTo>
                <a:lnTo>
                  <a:pt x="227940" y="3924299"/>
                </a:lnTo>
                <a:lnTo>
                  <a:pt x="271500" y="3898899"/>
                </a:lnTo>
                <a:lnTo>
                  <a:pt x="398345" y="3822699"/>
                </a:lnTo>
                <a:lnTo>
                  <a:pt x="521685" y="3746499"/>
                </a:lnTo>
                <a:lnTo>
                  <a:pt x="562066" y="3721099"/>
                </a:lnTo>
                <a:lnTo>
                  <a:pt x="602097" y="3682999"/>
                </a:lnTo>
                <a:lnTo>
                  <a:pt x="720191" y="3606799"/>
                </a:lnTo>
                <a:lnTo>
                  <a:pt x="758922" y="3568699"/>
                </a:lnTo>
                <a:lnTo>
                  <a:pt x="797352" y="3543299"/>
                </a:lnTo>
                <a:lnTo>
                  <a:pt x="835492" y="3505199"/>
                </a:lnTo>
                <a:lnTo>
                  <a:pt x="910941" y="3454399"/>
                </a:lnTo>
                <a:lnTo>
                  <a:pt x="948270" y="3416299"/>
                </a:lnTo>
                <a:lnTo>
                  <a:pt x="985347" y="3390899"/>
                </a:lnTo>
                <a:lnTo>
                  <a:pt x="1058790" y="3314699"/>
                </a:lnTo>
                <a:lnTo>
                  <a:pt x="1095174" y="3289299"/>
                </a:lnTo>
                <a:lnTo>
                  <a:pt x="1131348" y="3251199"/>
                </a:lnTo>
                <a:lnTo>
                  <a:pt x="1167320" y="3225799"/>
                </a:lnTo>
                <a:lnTo>
                  <a:pt x="1238700" y="3149599"/>
                </a:lnTo>
                <a:lnTo>
                  <a:pt x="1274128" y="3124199"/>
                </a:lnTo>
                <a:lnTo>
                  <a:pt x="1379480" y="3009899"/>
                </a:lnTo>
                <a:lnTo>
                  <a:pt x="1414321" y="2984499"/>
                </a:lnTo>
                <a:lnTo>
                  <a:pt x="1552561" y="2832099"/>
                </a:lnTo>
                <a:lnTo>
                  <a:pt x="1586890" y="2806699"/>
                </a:lnTo>
                <a:lnTo>
                  <a:pt x="1757645" y="2616199"/>
                </a:lnTo>
                <a:lnTo>
                  <a:pt x="1825717" y="2552699"/>
                </a:lnTo>
                <a:lnTo>
                  <a:pt x="1961899" y="2400299"/>
                </a:lnTo>
                <a:lnTo>
                  <a:pt x="1996011" y="2374899"/>
                </a:lnTo>
                <a:lnTo>
                  <a:pt x="2167463" y="2184399"/>
                </a:lnTo>
                <a:lnTo>
                  <a:pt x="2202001" y="2158999"/>
                </a:lnTo>
                <a:lnTo>
                  <a:pt x="2306288" y="2044699"/>
                </a:lnTo>
                <a:lnTo>
                  <a:pt x="2341308" y="2019299"/>
                </a:lnTo>
                <a:lnTo>
                  <a:pt x="2447279" y="1904999"/>
                </a:lnTo>
                <a:lnTo>
                  <a:pt x="2482940" y="1879599"/>
                </a:lnTo>
                <a:lnTo>
                  <a:pt x="2554825" y="1803399"/>
                </a:lnTo>
                <a:lnTo>
                  <a:pt x="2591070" y="1777999"/>
                </a:lnTo>
                <a:lnTo>
                  <a:pt x="2627529" y="1739899"/>
                </a:lnTo>
                <a:lnTo>
                  <a:pt x="2664213" y="1714499"/>
                </a:lnTo>
                <a:lnTo>
                  <a:pt x="2701132" y="1676399"/>
                </a:lnTo>
                <a:lnTo>
                  <a:pt x="2738294" y="1650999"/>
                </a:lnTo>
                <a:lnTo>
                  <a:pt x="2775711" y="1612899"/>
                </a:lnTo>
                <a:lnTo>
                  <a:pt x="2813392" y="1587499"/>
                </a:lnTo>
                <a:lnTo>
                  <a:pt x="2851347" y="1549399"/>
                </a:lnTo>
                <a:lnTo>
                  <a:pt x="2889586" y="1523999"/>
                </a:lnTo>
                <a:lnTo>
                  <a:pt x="2928118" y="1485899"/>
                </a:lnTo>
                <a:lnTo>
                  <a:pt x="3045578" y="1409699"/>
                </a:lnTo>
                <a:lnTo>
                  <a:pt x="3085384" y="1371599"/>
                </a:lnTo>
                <a:lnTo>
                  <a:pt x="3206904" y="1295399"/>
                </a:lnTo>
                <a:lnTo>
                  <a:pt x="3331781" y="1219199"/>
                </a:lnTo>
                <a:lnTo>
                  <a:pt x="3506304" y="1117599"/>
                </a:lnTo>
                <a:lnTo>
                  <a:pt x="3595568" y="1066799"/>
                </a:lnTo>
                <a:lnTo>
                  <a:pt x="3640668" y="1054099"/>
                </a:lnTo>
                <a:lnTo>
                  <a:pt x="3731757" y="1003299"/>
                </a:lnTo>
                <a:lnTo>
                  <a:pt x="3777726" y="990599"/>
                </a:lnTo>
                <a:lnTo>
                  <a:pt x="3823967" y="965199"/>
                </a:lnTo>
                <a:lnTo>
                  <a:pt x="3870470" y="952499"/>
                </a:lnTo>
                <a:lnTo>
                  <a:pt x="3917226" y="927099"/>
                </a:lnTo>
                <a:lnTo>
                  <a:pt x="4058913" y="888999"/>
                </a:lnTo>
                <a:lnTo>
                  <a:pt x="4106585" y="863599"/>
                </a:lnTo>
                <a:lnTo>
                  <a:pt x="4445519" y="774699"/>
                </a:lnTo>
                <a:lnTo>
                  <a:pt x="4494573" y="774699"/>
                </a:lnTo>
                <a:lnTo>
                  <a:pt x="4593064" y="749299"/>
                </a:lnTo>
                <a:lnTo>
                  <a:pt x="4642482" y="749299"/>
                </a:lnTo>
                <a:lnTo>
                  <a:pt x="4692002" y="736599"/>
                </a:lnTo>
                <a:lnTo>
                  <a:pt x="4741616" y="736599"/>
                </a:lnTo>
                <a:lnTo>
                  <a:pt x="4791314" y="723899"/>
                </a:lnTo>
                <a:lnTo>
                  <a:pt x="4841086" y="723899"/>
                </a:lnTo>
                <a:lnTo>
                  <a:pt x="4890923" y="711199"/>
                </a:lnTo>
                <a:lnTo>
                  <a:pt x="5040730" y="711199"/>
                </a:lnTo>
                <a:lnTo>
                  <a:pt x="5090734" y="698499"/>
                </a:lnTo>
                <a:lnTo>
                  <a:pt x="11118772" y="698499"/>
                </a:lnTo>
                <a:lnTo>
                  <a:pt x="11129105" y="647699"/>
                </a:lnTo>
                <a:lnTo>
                  <a:pt x="11138134" y="596899"/>
                </a:lnTo>
                <a:lnTo>
                  <a:pt x="11145760" y="546099"/>
                </a:lnTo>
                <a:lnTo>
                  <a:pt x="11151887" y="507999"/>
                </a:lnTo>
                <a:lnTo>
                  <a:pt x="11156415" y="457199"/>
                </a:lnTo>
                <a:lnTo>
                  <a:pt x="11159247" y="406399"/>
                </a:lnTo>
                <a:lnTo>
                  <a:pt x="11160284" y="368299"/>
                </a:lnTo>
                <a:lnTo>
                  <a:pt x="11159427" y="317499"/>
                </a:lnTo>
                <a:lnTo>
                  <a:pt x="11156580" y="266699"/>
                </a:lnTo>
                <a:lnTo>
                  <a:pt x="11151643" y="228599"/>
                </a:lnTo>
                <a:lnTo>
                  <a:pt x="11144519" y="177799"/>
                </a:lnTo>
                <a:lnTo>
                  <a:pt x="11135109" y="139699"/>
                </a:lnTo>
                <a:lnTo>
                  <a:pt x="11123315" y="101599"/>
                </a:lnTo>
                <a:lnTo>
                  <a:pt x="11109039" y="50799"/>
                </a:lnTo>
                <a:lnTo>
                  <a:pt x="11092182" y="12699"/>
                </a:lnTo>
                <a:lnTo>
                  <a:pt x="11085816" y="0"/>
                </a:lnTo>
                <a:close/>
              </a:path>
              <a:path w="11160760" h="4013200">
                <a:moveTo>
                  <a:pt x="9820211" y="2260599"/>
                </a:moveTo>
                <a:lnTo>
                  <a:pt x="9528852" y="2260599"/>
                </a:lnTo>
                <a:lnTo>
                  <a:pt x="9577755" y="2273299"/>
                </a:lnTo>
                <a:lnTo>
                  <a:pt x="9772098" y="2273299"/>
                </a:lnTo>
                <a:lnTo>
                  <a:pt x="9820211" y="2260599"/>
                </a:lnTo>
                <a:close/>
              </a:path>
              <a:path w="11160760" h="4013200">
                <a:moveTo>
                  <a:pt x="11118772" y="698499"/>
                </a:moveTo>
                <a:lnTo>
                  <a:pt x="5340837" y="698499"/>
                </a:lnTo>
                <a:lnTo>
                  <a:pt x="5390809" y="711199"/>
                </a:lnTo>
                <a:lnTo>
                  <a:pt x="5490629" y="711199"/>
                </a:lnTo>
                <a:lnTo>
                  <a:pt x="5540459" y="723899"/>
                </a:lnTo>
                <a:lnTo>
                  <a:pt x="5639911" y="723899"/>
                </a:lnTo>
                <a:lnTo>
                  <a:pt x="5689514" y="736599"/>
                </a:lnTo>
                <a:lnTo>
                  <a:pt x="5739023" y="736599"/>
                </a:lnTo>
                <a:lnTo>
                  <a:pt x="5837720" y="761999"/>
                </a:lnTo>
                <a:lnTo>
                  <a:pt x="5886890" y="761999"/>
                </a:lnTo>
                <a:lnTo>
                  <a:pt x="6320927" y="876299"/>
                </a:lnTo>
                <a:lnTo>
                  <a:pt x="6368170" y="901699"/>
                </a:lnTo>
                <a:lnTo>
                  <a:pt x="6508861" y="939799"/>
                </a:lnTo>
                <a:lnTo>
                  <a:pt x="6555431" y="965199"/>
                </a:lnTo>
                <a:lnTo>
                  <a:pt x="6601846" y="977899"/>
                </a:lnTo>
                <a:lnTo>
                  <a:pt x="6648112" y="1003299"/>
                </a:lnTo>
                <a:lnTo>
                  <a:pt x="6694235" y="1015999"/>
                </a:lnTo>
                <a:lnTo>
                  <a:pt x="6740220" y="1041399"/>
                </a:lnTo>
                <a:lnTo>
                  <a:pt x="6786074" y="1054099"/>
                </a:lnTo>
                <a:lnTo>
                  <a:pt x="6831801" y="1079499"/>
                </a:lnTo>
                <a:lnTo>
                  <a:pt x="6877407" y="1092199"/>
                </a:lnTo>
                <a:lnTo>
                  <a:pt x="6968281" y="1142999"/>
                </a:lnTo>
                <a:lnTo>
                  <a:pt x="7013559" y="1155699"/>
                </a:lnTo>
                <a:lnTo>
                  <a:pt x="7103827" y="1206499"/>
                </a:lnTo>
                <a:lnTo>
                  <a:pt x="7148828" y="1219199"/>
                </a:lnTo>
                <a:lnTo>
                  <a:pt x="7283367" y="1295399"/>
                </a:lnTo>
                <a:lnTo>
                  <a:pt x="7328077" y="1308099"/>
                </a:lnTo>
                <a:lnTo>
                  <a:pt x="7506388" y="1409699"/>
                </a:lnTo>
                <a:lnTo>
                  <a:pt x="7550861" y="1422399"/>
                </a:lnTo>
                <a:lnTo>
                  <a:pt x="7728506" y="1523999"/>
                </a:lnTo>
                <a:lnTo>
                  <a:pt x="7906025" y="1612899"/>
                </a:lnTo>
                <a:lnTo>
                  <a:pt x="8172856" y="1765299"/>
                </a:lnTo>
                <a:lnTo>
                  <a:pt x="8217465" y="1777999"/>
                </a:lnTo>
                <a:lnTo>
                  <a:pt x="8396497" y="1879599"/>
                </a:lnTo>
                <a:lnTo>
                  <a:pt x="8441432" y="1892299"/>
                </a:lnTo>
                <a:lnTo>
                  <a:pt x="8576755" y="1968499"/>
                </a:lnTo>
                <a:lnTo>
                  <a:pt x="8622054" y="1981199"/>
                </a:lnTo>
                <a:lnTo>
                  <a:pt x="8712797" y="2031999"/>
                </a:lnTo>
                <a:lnTo>
                  <a:pt x="8758598" y="2044699"/>
                </a:lnTo>
                <a:lnTo>
                  <a:pt x="8804828" y="2070099"/>
                </a:lnTo>
                <a:lnTo>
                  <a:pt x="8851458" y="2082799"/>
                </a:lnTo>
                <a:lnTo>
                  <a:pt x="8898456" y="2108199"/>
                </a:lnTo>
                <a:lnTo>
                  <a:pt x="8945791" y="2120899"/>
                </a:lnTo>
                <a:lnTo>
                  <a:pt x="8993433" y="2146299"/>
                </a:lnTo>
                <a:lnTo>
                  <a:pt x="9430882" y="2260599"/>
                </a:lnTo>
                <a:lnTo>
                  <a:pt x="9868074" y="2260599"/>
                </a:lnTo>
                <a:lnTo>
                  <a:pt x="10056399" y="2209799"/>
                </a:lnTo>
                <a:lnTo>
                  <a:pt x="10102544" y="2184399"/>
                </a:lnTo>
                <a:lnTo>
                  <a:pt x="10147555" y="2171699"/>
                </a:lnTo>
                <a:lnTo>
                  <a:pt x="10191259" y="2146299"/>
                </a:lnTo>
                <a:lnTo>
                  <a:pt x="10233683" y="2120899"/>
                </a:lnTo>
                <a:lnTo>
                  <a:pt x="10274858" y="2095499"/>
                </a:lnTo>
                <a:lnTo>
                  <a:pt x="10314811" y="2070099"/>
                </a:lnTo>
                <a:lnTo>
                  <a:pt x="10353572" y="2044699"/>
                </a:lnTo>
                <a:lnTo>
                  <a:pt x="10391169" y="2019299"/>
                </a:lnTo>
                <a:lnTo>
                  <a:pt x="10427631" y="1981199"/>
                </a:lnTo>
                <a:lnTo>
                  <a:pt x="10462988" y="1955799"/>
                </a:lnTo>
                <a:lnTo>
                  <a:pt x="10497267" y="1917699"/>
                </a:lnTo>
                <a:lnTo>
                  <a:pt x="10530497" y="1879599"/>
                </a:lnTo>
                <a:lnTo>
                  <a:pt x="10562708" y="1841499"/>
                </a:lnTo>
                <a:lnTo>
                  <a:pt x="10593928" y="1803399"/>
                </a:lnTo>
                <a:lnTo>
                  <a:pt x="10624186" y="1765299"/>
                </a:lnTo>
                <a:lnTo>
                  <a:pt x="10653510" y="1727199"/>
                </a:lnTo>
                <a:lnTo>
                  <a:pt x="10681930" y="1689099"/>
                </a:lnTo>
                <a:lnTo>
                  <a:pt x="10709474" y="1650999"/>
                </a:lnTo>
                <a:lnTo>
                  <a:pt x="10736171" y="1600199"/>
                </a:lnTo>
                <a:lnTo>
                  <a:pt x="10762051" y="1562099"/>
                </a:lnTo>
                <a:lnTo>
                  <a:pt x="10787140" y="1511299"/>
                </a:lnTo>
                <a:lnTo>
                  <a:pt x="10811469" y="1473199"/>
                </a:lnTo>
                <a:lnTo>
                  <a:pt x="10835067" y="1422399"/>
                </a:lnTo>
                <a:lnTo>
                  <a:pt x="10857961" y="1384299"/>
                </a:lnTo>
                <a:lnTo>
                  <a:pt x="10880181" y="1333499"/>
                </a:lnTo>
                <a:lnTo>
                  <a:pt x="10901756" y="1295399"/>
                </a:lnTo>
                <a:lnTo>
                  <a:pt x="10922714" y="1244599"/>
                </a:lnTo>
                <a:lnTo>
                  <a:pt x="10943084" y="1206499"/>
                </a:lnTo>
                <a:lnTo>
                  <a:pt x="10962895" y="1155699"/>
                </a:lnTo>
                <a:lnTo>
                  <a:pt x="10982176" y="1104899"/>
                </a:lnTo>
                <a:lnTo>
                  <a:pt x="11000955" y="1066799"/>
                </a:lnTo>
                <a:lnTo>
                  <a:pt x="11018184" y="1015999"/>
                </a:lnTo>
                <a:lnTo>
                  <a:pt x="11034894" y="977899"/>
                </a:lnTo>
                <a:lnTo>
                  <a:pt x="11050988" y="927099"/>
                </a:lnTo>
                <a:lnTo>
                  <a:pt x="11066367" y="888999"/>
                </a:lnTo>
                <a:lnTo>
                  <a:pt x="11080933" y="838199"/>
                </a:lnTo>
                <a:lnTo>
                  <a:pt x="11094588" y="787399"/>
                </a:lnTo>
                <a:lnTo>
                  <a:pt x="11107234" y="736599"/>
                </a:lnTo>
                <a:lnTo>
                  <a:pt x="11118772" y="698499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49315" y="1955187"/>
            <a:ext cx="1845945" cy="1943100"/>
          </a:xfrm>
          <a:custGeom>
            <a:avLst/>
            <a:gdLst/>
            <a:ahLst/>
            <a:cxnLst/>
            <a:rect l="l" t="t" r="r" b="b"/>
            <a:pathLst>
              <a:path w="1845944" h="1943100">
                <a:moveTo>
                  <a:pt x="787085" y="0"/>
                </a:moveTo>
                <a:lnTo>
                  <a:pt x="745998" y="477"/>
                </a:lnTo>
                <a:lnTo>
                  <a:pt x="705343" y="3429"/>
                </a:lnTo>
                <a:lnTo>
                  <a:pt x="665206" y="8932"/>
                </a:lnTo>
                <a:lnTo>
                  <a:pt x="625669" y="17057"/>
                </a:lnTo>
                <a:lnTo>
                  <a:pt x="586817" y="27879"/>
                </a:lnTo>
                <a:lnTo>
                  <a:pt x="541322" y="44411"/>
                </a:lnTo>
                <a:lnTo>
                  <a:pt x="497714" y="64421"/>
                </a:lnTo>
                <a:lnTo>
                  <a:pt x="455991" y="87688"/>
                </a:lnTo>
                <a:lnTo>
                  <a:pt x="416149" y="113994"/>
                </a:lnTo>
                <a:lnTo>
                  <a:pt x="378186" y="143119"/>
                </a:lnTo>
                <a:lnTo>
                  <a:pt x="342098" y="174845"/>
                </a:lnTo>
                <a:lnTo>
                  <a:pt x="307884" y="208953"/>
                </a:lnTo>
                <a:lnTo>
                  <a:pt x="275540" y="245223"/>
                </a:lnTo>
                <a:lnTo>
                  <a:pt x="245063" y="283437"/>
                </a:lnTo>
                <a:lnTo>
                  <a:pt x="216451" y="323375"/>
                </a:lnTo>
                <a:lnTo>
                  <a:pt x="189701" y="364818"/>
                </a:lnTo>
                <a:lnTo>
                  <a:pt x="164810" y="407548"/>
                </a:lnTo>
                <a:lnTo>
                  <a:pt x="141776" y="451344"/>
                </a:lnTo>
                <a:lnTo>
                  <a:pt x="120595" y="495989"/>
                </a:lnTo>
                <a:lnTo>
                  <a:pt x="101265" y="541262"/>
                </a:lnTo>
                <a:lnTo>
                  <a:pt x="83782" y="586946"/>
                </a:lnTo>
                <a:lnTo>
                  <a:pt x="67252" y="635220"/>
                </a:lnTo>
                <a:lnTo>
                  <a:pt x="52365" y="684116"/>
                </a:lnTo>
                <a:lnTo>
                  <a:pt x="39189" y="733550"/>
                </a:lnTo>
                <a:lnTo>
                  <a:pt x="27795" y="783435"/>
                </a:lnTo>
                <a:lnTo>
                  <a:pt x="18253" y="833687"/>
                </a:lnTo>
                <a:lnTo>
                  <a:pt x="10633" y="884221"/>
                </a:lnTo>
                <a:lnTo>
                  <a:pt x="5004" y="934953"/>
                </a:lnTo>
                <a:lnTo>
                  <a:pt x="1436" y="985795"/>
                </a:lnTo>
                <a:lnTo>
                  <a:pt x="0" y="1036665"/>
                </a:lnTo>
                <a:lnTo>
                  <a:pt x="764" y="1087476"/>
                </a:lnTo>
                <a:lnTo>
                  <a:pt x="3799" y="1138144"/>
                </a:lnTo>
                <a:lnTo>
                  <a:pt x="9175" y="1188583"/>
                </a:lnTo>
                <a:lnTo>
                  <a:pt x="16961" y="1238709"/>
                </a:lnTo>
                <a:lnTo>
                  <a:pt x="27227" y="1288437"/>
                </a:lnTo>
                <a:lnTo>
                  <a:pt x="40044" y="1337681"/>
                </a:lnTo>
                <a:lnTo>
                  <a:pt x="54511" y="1383272"/>
                </a:lnTo>
                <a:lnTo>
                  <a:pt x="71401" y="1428118"/>
                </a:lnTo>
                <a:lnTo>
                  <a:pt x="90647" y="1472068"/>
                </a:lnTo>
                <a:lnTo>
                  <a:pt x="112184" y="1514970"/>
                </a:lnTo>
                <a:lnTo>
                  <a:pt x="135946" y="1556672"/>
                </a:lnTo>
                <a:lnTo>
                  <a:pt x="161869" y="1597022"/>
                </a:lnTo>
                <a:lnTo>
                  <a:pt x="189887" y="1635868"/>
                </a:lnTo>
                <a:lnTo>
                  <a:pt x="219934" y="1673059"/>
                </a:lnTo>
                <a:lnTo>
                  <a:pt x="251946" y="1708443"/>
                </a:lnTo>
                <a:lnTo>
                  <a:pt x="285856" y="1741868"/>
                </a:lnTo>
                <a:lnTo>
                  <a:pt x="321599" y="1773183"/>
                </a:lnTo>
                <a:lnTo>
                  <a:pt x="359110" y="1802235"/>
                </a:lnTo>
                <a:lnTo>
                  <a:pt x="398324" y="1828873"/>
                </a:lnTo>
                <a:lnTo>
                  <a:pt x="439175" y="1852945"/>
                </a:lnTo>
                <a:lnTo>
                  <a:pt x="481597" y="1874300"/>
                </a:lnTo>
                <a:lnTo>
                  <a:pt x="525526" y="1892785"/>
                </a:lnTo>
                <a:lnTo>
                  <a:pt x="572379" y="1908777"/>
                </a:lnTo>
                <a:lnTo>
                  <a:pt x="620116" y="1921545"/>
                </a:lnTo>
                <a:lnTo>
                  <a:pt x="668572" y="1931211"/>
                </a:lnTo>
                <a:lnTo>
                  <a:pt x="717584" y="1937896"/>
                </a:lnTo>
                <a:lnTo>
                  <a:pt x="766988" y="1941721"/>
                </a:lnTo>
                <a:lnTo>
                  <a:pt x="816620" y="1942809"/>
                </a:lnTo>
                <a:lnTo>
                  <a:pt x="866316" y="1941280"/>
                </a:lnTo>
                <a:lnTo>
                  <a:pt x="915911" y="1937257"/>
                </a:lnTo>
                <a:lnTo>
                  <a:pt x="965243" y="1930860"/>
                </a:lnTo>
                <a:lnTo>
                  <a:pt x="1014146" y="1922211"/>
                </a:lnTo>
                <a:lnTo>
                  <a:pt x="1060826" y="1911707"/>
                </a:lnTo>
                <a:lnTo>
                  <a:pt x="1107001" y="1899007"/>
                </a:lnTo>
                <a:lnTo>
                  <a:pt x="1152584" y="1884175"/>
                </a:lnTo>
                <a:lnTo>
                  <a:pt x="1197488" y="1867270"/>
                </a:lnTo>
                <a:lnTo>
                  <a:pt x="1241628" y="1848357"/>
                </a:lnTo>
                <a:lnTo>
                  <a:pt x="1284915" y="1827498"/>
                </a:lnTo>
                <a:lnTo>
                  <a:pt x="1327264" y="1804753"/>
                </a:lnTo>
                <a:lnTo>
                  <a:pt x="1368589" y="1780187"/>
                </a:lnTo>
                <a:lnTo>
                  <a:pt x="1408802" y="1753861"/>
                </a:lnTo>
                <a:lnTo>
                  <a:pt x="1447816" y="1725836"/>
                </a:lnTo>
                <a:lnTo>
                  <a:pt x="1485546" y="1696177"/>
                </a:lnTo>
                <a:lnTo>
                  <a:pt x="1521905" y="1664944"/>
                </a:lnTo>
                <a:lnTo>
                  <a:pt x="1556806" y="1632200"/>
                </a:lnTo>
                <a:lnTo>
                  <a:pt x="1590163" y="1598007"/>
                </a:lnTo>
                <a:lnTo>
                  <a:pt x="1621888" y="1562427"/>
                </a:lnTo>
                <a:lnTo>
                  <a:pt x="1651896" y="1525524"/>
                </a:lnTo>
                <a:lnTo>
                  <a:pt x="1680099" y="1487358"/>
                </a:lnTo>
                <a:lnTo>
                  <a:pt x="1706412" y="1447992"/>
                </a:lnTo>
                <a:lnTo>
                  <a:pt x="1730747" y="1407489"/>
                </a:lnTo>
                <a:lnTo>
                  <a:pt x="1753018" y="1365910"/>
                </a:lnTo>
                <a:lnTo>
                  <a:pt x="1773139" y="1323318"/>
                </a:lnTo>
                <a:lnTo>
                  <a:pt x="1791022" y="1279775"/>
                </a:lnTo>
                <a:lnTo>
                  <a:pt x="1806582" y="1235343"/>
                </a:lnTo>
                <a:lnTo>
                  <a:pt x="1819731" y="1190085"/>
                </a:lnTo>
                <a:lnTo>
                  <a:pt x="1830383" y="1144063"/>
                </a:lnTo>
                <a:lnTo>
                  <a:pt x="1838452" y="1097339"/>
                </a:lnTo>
                <a:lnTo>
                  <a:pt x="1843850" y="1049975"/>
                </a:lnTo>
                <a:lnTo>
                  <a:pt x="1845803" y="1010605"/>
                </a:lnTo>
                <a:lnTo>
                  <a:pt x="1845080" y="970987"/>
                </a:lnTo>
                <a:lnTo>
                  <a:pt x="1841767" y="931194"/>
                </a:lnTo>
                <a:lnTo>
                  <a:pt x="1835946" y="891300"/>
                </a:lnTo>
                <a:lnTo>
                  <a:pt x="1827702" y="851379"/>
                </a:lnTo>
                <a:lnTo>
                  <a:pt x="1817118" y="811504"/>
                </a:lnTo>
                <a:lnTo>
                  <a:pt x="1804280" y="771749"/>
                </a:lnTo>
                <a:lnTo>
                  <a:pt x="1789270" y="732188"/>
                </a:lnTo>
                <a:lnTo>
                  <a:pt x="1772174" y="692893"/>
                </a:lnTo>
                <a:lnTo>
                  <a:pt x="1753074" y="653940"/>
                </a:lnTo>
                <a:lnTo>
                  <a:pt x="1732054" y="615400"/>
                </a:lnTo>
                <a:lnTo>
                  <a:pt x="1709200" y="577349"/>
                </a:lnTo>
                <a:lnTo>
                  <a:pt x="1684594" y="539859"/>
                </a:lnTo>
                <a:lnTo>
                  <a:pt x="1658321" y="503005"/>
                </a:lnTo>
                <a:lnTo>
                  <a:pt x="1630465" y="466859"/>
                </a:lnTo>
                <a:lnTo>
                  <a:pt x="1601110" y="431496"/>
                </a:lnTo>
                <a:lnTo>
                  <a:pt x="1570339" y="396989"/>
                </a:lnTo>
                <a:lnTo>
                  <a:pt x="1538237" y="363411"/>
                </a:lnTo>
                <a:lnTo>
                  <a:pt x="1504888" y="330837"/>
                </a:lnTo>
                <a:lnTo>
                  <a:pt x="1470376" y="299340"/>
                </a:lnTo>
                <a:lnTo>
                  <a:pt x="1434785" y="268993"/>
                </a:lnTo>
                <a:lnTo>
                  <a:pt x="1398198" y="239871"/>
                </a:lnTo>
                <a:lnTo>
                  <a:pt x="1360700" y="212046"/>
                </a:lnTo>
                <a:lnTo>
                  <a:pt x="1322374" y="185593"/>
                </a:lnTo>
                <a:lnTo>
                  <a:pt x="1283306" y="160585"/>
                </a:lnTo>
                <a:lnTo>
                  <a:pt x="1243578" y="137095"/>
                </a:lnTo>
                <a:lnTo>
                  <a:pt x="1203275" y="115198"/>
                </a:lnTo>
                <a:lnTo>
                  <a:pt x="1162481" y="94967"/>
                </a:lnTo>
                <a:lnTo>
                  <a:pt x="1121279" y="76475"/>
                </a:lnTo>
                <a:lnTo>
                  <a:pt x="1079754" y="59797"/>
                </a:lnTo>
                <a:lnTo>
                  <a:pt x="1037990" y="45005"/>
                </a:lnTo>
                <a:lnTo>
                  <a:pt x="996071" y="32173"/>
                </a:lnTo>
                <a:lnTo>
                  <a:pt x="954080" y="21376"/>
                </a:lnTo>
                <a:lnTo>
                  <a:pt x="912102" y="12686"/>
                </a:lnTo>
                <a:lnTo>
                  <a:pt x="870221" y="6178"/>
                </a:lnTo>
                <a:lnTo>
                  <a:pt x="828521" y="1925"/>
                </a:lnTo>
                <a:lnTo>
                  <a:pt x="787085" y="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400" y="10120278"/>
            <a:ext cx="4973955" cy="3592195"/>
          </a:xfrm>
          <a:custGeom>
            <a:avLst/>
            <a:gdLst/>
            <a:ahLst/>
            <a:cxnLst/>
            <a:rect l="l" t="t" r="r" b="b"/>
            <a:pathLst>
              <a:path w="4973955" h="3592194">
                <a:moveTo>
                  <a:pt x="635763" y="0"/>
                </a:moveTo>
                <a:lnTo>
                  <a:pt x="589430" y="73"/>
                </a:lnTo>
                <a:lnTo>
                  <a:pt x="543265" y="1004"/>
                </a:lnTo>
                <a:lnTo>
                  <a:pt x="497283" y="2807"/>
                </a:lnTo>
                <a:lnTo>
                  <a:pt x="451496" y="5498"/>
                </a:lnTo>
                <a:lnTo>
                  <a:pt x="405921" y="9092"/>
                </a:lnTo>
                <a:lnTo>
                  <a:pt x="360569" y="13604"/>
                </a:lnTo>
                <a:lnTo>
                  <a:pt x="315454" y="19050"/>
                </a:lnTo>
                <a:lnTo>
                  <a:pt x="270592" y="25445"/>
                </a:lnTo>
                <a:lnTo>
                  <a:pt x="225995" y="32804"/>
                </a:lnTo>
                <a:lnTo>
                  <a:pt x="181677" y="41143"/>
                </a:lnTo>
                <a:lnTo>
                  <a:pt x="137653" y="50476"/>
                </a:lnTo>
                <a:lnTo>
                  <a:pt x="93935" y="60820"/>
                </a:lnTo>
                <a:lnTo>
                  <a:pt x="50539" y="72190"/>
                </a:lnTo>
                <a:lnTo>
                  <a:pt x="7477" y="84601"/>
                </a:lnTo>
                <a:lnTo>
                  <a:pt x="0" y="86958"/>
                </a:lnTo>
                <a:lnTo>
                  <a:pt x="0" y="3591746"/>
                </a:lnTo>
                <a:lnTo>
                  <a:pt x="4973768" y="3591746"/>
                </a:lnTo>
                <a:lnTo>
                  <a:pt x="4972727" y="3585716"/>
                </a:lnTo>
                <a:lnTo>
                  <a:pt x="4963057" y="3536247"/>
                </a:lnTo>
                <a:lnTo>
                  <a:pt x="4952319" y="3486912"/>
                </a:lnTo>
                <a:lnTo>
                  <a:pt x="4940552" y="3437727"/>
                </a:lnTo>
                <a:lnTo>
                  <a:pt x="4927798" y="3388708"/>
                </a:lnTo>
                <a:lnTo>
                  <a:pt x="4914098" y="3339871"/>
                </a:lnTo>
                <a:lnTo>
                  <a:pt x="4899492" y="3291233"/>
                </a:lnTo>
                <a:lnTo>
                  <a:pt x="4884022" y="3242809"/>
                </a:lnTo>
                <a:lnTo>
                  <a:pt x="4867727" y="3194615"/>
                </a:lnTo>
                <a:lnTo>
                  <a:pt x="4850650" y="3146668"/>
                </a:lnTo>
                <a:lnTo>
                  <a:pt x="4832830" y="3098984"/>
                </a:lnTo>
                <a:lnTo>
                  <a:pt x="4814309" y="3051579"/>
                </a:lnTo>
                <a:lnTo>
                  <a:pt x="4795128" y="3004468"/>
                </a:lnTo>
                <a:lnTo>
                  <a:pt x="4775327" y="2957669"/>
                </a:lnTo>
                <a:lnTo>
                  <a:pt x="4754947" y="2911196"/>
                </a:lnTo>
                <a:lnTo>
                  <a:pt x="4734029" y="2865067"/>
                </a:lnTo>
                <a:lnTo>
                  <a:pt x="4712614" y="2819297"/>
                </a:lnTo>
                <a:lnTo>
                  <a:pt x="4690772" y="2773865"/>
                </a:lnTo>
                <a:lnTo>
                  <a:pt x="4668442" y="2728679"/>
                </a:lnTo>
                <a:lnTo>
                  <a:pt x="4645630" y="2683743"/>
                </a:lnTo>
                <a:lnTo>
                  <a:pt x="4622337" y="2639061"/>
                </a:lnTo>
                <a:lnTo>
                  <a:pt x="4598570" y="2594634"/>
                </a:lnTo>
                <a:lnTo>
                  <a:pt x="4574332" y="2550468"/>
                </a:lnTo>
                <a:lnTo>
                  <a:pt x="4549627" y="2506565"/>
                </a:lnTo>
                <a:lnTo>
                  <a:pt x="4524460" y="2462927"/>
                </a:lnTo>
                <a:lnTo>
                  <a:pt x="4498834" y="2419560"/>
                </a:lnTo>
                <a:lnTo>
                  <a:pt x="4472755" y="2376465"/>
                </a:lnTo>
                <a:lnTo>
                  <a:pt x="4446225" y="2333647"/>
                </a:lnTo>
                <a:lnTo>
                  <a:pt x="4419250" y="2291108"/>
                </a:lnTo>
                <a:lnTo>
                  <a:pt x="4391833" y="2248851"/>
                </a:lnTo>
                <a:lnTo>
                  <a:pt x="4363979" y="2206881"/>
                </a:lnTo>
                <a:lnTo>
                  <a:pt x="4335692" y="2165200"/>
                </a:lnTo>
                <a:lnTo>
                  <a:pt x="4306976" y="2123811"/>
                </a:lnTo>
                <a:lnTo>
                  <a:pt x="4277836" y="2082719"/>
                </a:lnTo>
                <a:lnTo>
                  <a:pt x="4248274" y="2041925"/>
                </a:lnTo>
                <a:lnTo>
                  <a:pt x="4218297" y="2001434"/>
                </a:lnTo>
                <a:lnTo>
                  <a:pt x="4187907" y="1961249"/>
                </a:lnTo>
                <a:lnTo>
                  <a:pt x="4157110" y="1921372"/>
                </a:lnTo>
                <a:lnTo>
                  <a:pt x="4125909" y="1881808"/>
                </a:lnTo>
                <a:lnTo>
                  <a:pt x="4094308" y="1842559"/>
                </a:lnTo>
                <a:lnTo>
                  <a:pt x="4062312" y="1803629"/>
                </a:lnTo>
                <a:lnTo>
                  <a:pt x="4029925" y="1765021"/>
                </a:lnTo>
                <a:lnTo>
                  <a:pt x="3997151" y="1726739"/>
                </a:lnTo>
                <a:lnTo>
                  <a:pt x="3963995" y="1688785"/>
                </a:lnTo>
                <a:lnTo>
                  <a:pt x="3930459" y="1651163"/>
                </a:lnTo>
                <a:lnTo>
                  <a:pt x="3896550" y="1613876"/>
                </a:lnTo>
                <a:lnTo>
                  <a:pt x="3862270" y="1576928"/>
                </a:lnTo>
                <a:lnTo>
                  <a:pt x="3827625" y="1540321"/>
                </a:lnTo>
                <a:lnTo>
                  <a:pt x="3792617" y="1504060"/>
                </a:lnTo>
                <a:lnTo>
                  <a:pt x="3757253" y="1468147"/>
                </a:lnTo>
                <a:lnTo>
                  <a:pt x="3721534" y="1432585"/>
                </a:lnTo>
                <a:lnTo>
                  <a:pt x="3685467" y="1397378"/>
                </a:lnTo>
                <a:lnTo>
                  <a:pt x="3649055" y="1362530"/>
                </a:lnTo>
                <a:lnTo>
                  <a:pt x="3612302" y="1328043"/>
                </a:lnTo>
                <a:lnTo>
                  <a:pt x="3575212" y="1293920"/>
                </a:lnTo>
                <a:lnTo>
                  <a:pt x="3537791" y="1260166"/>
                </a:lnTo>
                <a:lnTo>
                  <a:pt x="3500041" y="1226783"/>
                </a:lnTo>
                <a:lnTo>
                  <a:pt x="3461967" y="1193774"/>
                </a:lnTo>
                <a:lnTo>
                  <a:pt x="3423573" y="1161144"/>
                </a:lnTo>
                <a:lnTo>
                  <a:pt x="3384864" y="1128894"/>
                </a:lnTo>
                <a:lnTo>
                  <a:pt x="3345843" y="1097029"/>
                </a:lnTo>
                <a:lnTo>
                  <a:pt x="3306515" y="1065551"/>
                </a:lnTo>
                <a:lnTo>
                  <a:pt x="3266885" y="1034465"/>
                </a:lnTo>
                <a:lnTo>
                  <a:pt x="3226955" y="1003773"/>
                </a:lnTo>
                <a:lnTo>
                  <a:pt x="3186731" y="973478"/>
                </a:lnTo>
                <a:lnTo>
                  <a:pt x="3146217" y="943584"/>
                </a:lnTo>
                <a:lnTo>
                  <a:pt x="3105416" y="914094"/>
                </a:lnTo>
                <a:lnTo>
                  <a:pt x="3072356" y="890658"/>
                </a:lnTo>
                <a:lnTo>
                  <a:pt x="3038676" y="867204"/>
                </a:lnTo>
                <a:lnTo>
                  <a:pt x="3004389" y="843750"/>
                </a:lnTo>
                <a:lnTo>
                  <a:pt x="2969509" y="820309"/>
                </a:lnTo>
                <a:lnTo>
                  <a:pt x="2934051" y="796897"/>
                </a:lnTo>
                <a:lnTo>
                  <a:pt x="2898027" y="773530"/>
                </a:lnTo>
                <a:lnTo>
                  <a:pt x="2861452" y="750223"/>
                </a:lnTo>
                <a:lnTo>
                  <a:pt x="2824339" y="726991"/>
                </a:lnTo>
                <a:lnTo>
                  <a:pt x="2786703" y="703850"/>
                </a:lnTo>
                <a:lnTo>
                  <a:pt x="2748557" y="680815"/>
                </a:lnTo>
                <a:lnTo>
                  <a:pt x="2709915" y="657900"/>
                </a:lnTo>
                <a:lnTo>
                  <a:pt x="2670791" y="635123"/>
                </a:lnTo>
                <a:lnTo>
                  <a:pt x="2631199" y="612497"/>
                </a:lnTo>
                <a:lnTo>
                  <a:pt x="2591153" y="590038"/>
                </a:lnTo>
                <a:lnTo>
                  <a:pt x="2550666" y="567762"/>
                </a:lnTo>
                <a:lnTo>
                  <a:pt x="2509752" y="545683"/>
                </a:lnTo>
                <a:lnTo>
                  <a:pt x="2468426" y="523818"/>
                </a:lnTo>
                <a:lnTo>
                  <a:pt x="2426700" y="502182"/>
                </a:lnTo>
                <a:lnTo>
                  <a:pt x="2384589" y="480789"/>
                </a:lnTo>
                <a:lnTo>
                  <a:pt x="2342107" y="459655"/>
                </a:lnTo>
                <a:lnTo>
                  <a:pt x="2299268" y="438796"/>
                </a:lnTo>
                <a:lnTo>
                  <a:pt x="2256085" y="418227"/>
                </a:lnTo>
                <a:lnTo>
                  <a:pt x="2212572" y="397962"/>
                </a:lnTo>
                <a:lnTo>
                  <a:pt x="2168743" y="378019"/>
                </a:lnTo>
                <a:lnTo>
                  <a:pt x="2124612" y="358411"/>
                </a:lnTo>
                <a:lnTo>
                  <a:pt x="2080193" y="339154"/>
                </a:lnTo>
                <a:lnTo>
                  <a:pt x="2035500" y="320264"/>
                </a:lnTo>
                <a:lnTo>
                  <a:pt x="1990546" y="301755"/>
                </a:lnTo>
                <a:lnTo>
                  <a:pt x="1945345" y="283644"/>
                </a:lnTo>
                <a:lnTo>
                  <a:pt x="1899911" y="265945"/>
                </a:lnTo>
                <a:lnTo>
                  <a:pt x="1854259" y="248674"/>
                </a:lnTo>
                <a:lnTo>
                  <a:pt x="1808401" y="231846"/>
                </a:lnTo>
                <a:lnTo>
                  <a:pt x="1762352" y="215477"/>
                </a:lnTo>
                <a:lnTo>
                  <a:pt x="1716125" y="199581"/>
                </a:lnTo>
                <a:lnTo>
                  <a:pt x="1669735" y="184174"/>
                </a:lnTo>
                <a:lnTo>
                  <a:pt x="1623194" y="169272"/>
                </a:lnTo>
                <a:lnTo>
                  <a:pt x="1576518" y="154890"/>
                </a:lnTo>
                <a:lnTo>
                  <a:pt x="1529720" y="141042"/>
                </a:lnTo>
                <a:lnTo>
                  <a:pt x="1482814" y="127745"/>
                </a:lnTo>
                <a:lnTo>
                  <a:pt x="1435813" y="115014"/>
                </a:lnTo>
                <a:lnTo>
                  <a:pt x="1388731" y="102864"/>
                </a:lnTo>
                <a:lnTo>
                  <a:pt x="1341583" y="91310"/>
                </a:lnTo>
                <a:lnTo>
                  <a:pt x="1294382" y="80369"/>
                </a:lnTo>
                <a:lnTo>
                  <a:pt x="1247141" y="70054"/>
                </a:lnTo>
                <a:lnTo>
                  <a:pt x="1199876" y="60381"/>
                </a:lnTo>
                <a:lnTo>
                  <a:pt x="1152599" y="51367"/>
                </a:lnTo>
                <a:lnTo>
                  <a:pt x="1105325" y="43025"/>
                </a:lnTo>
                <a:lnTo>
                  <a:pt x="1058067" y="35372"/>
                </a:lnTo>
                <a:lnTo>
                  <a:pt x="1010839" y="28422"/>
                </a:lnTo>
                <a:lnTo>
                  <a:pt x="963655" y="22192"/>
                </a:lnTo>
                <a:lnTo>
                  <a:pt x="916529" y="16696"/>
                </a:lnTo>
                <a:lnTo>
                  <a:pt x="869475" y="11949"/>
                </a:lnTo>
                <a:lnTo>
                  <a:pt x="822506" y="7968"/>
                </a:lnTo>
                <a:lnTo>
                  <a:pt x="775637" y="4767"/>
                </a:lnTo>
                <a:lnTo>
                  <a:pt x="728880" y="2362"/>
                </a:lnTo>
                <a:lnTo>
                  <a:pt x="682251" y="767"/>
                </a:lnTo>
                <a:lnTo>
                  <a:pt x="635763" y="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399" y="11767180"/>
            <a:ext cx="2988945" cy="1945005"/>
          </a:xfrm>
          <a:custGeom>
            <a:avLst/>
            <a:gdLst/>
            <a:ahLst/>
            <a:cxnLst/>
            <a:rect l="l" t="t" r="r" b="b"/>
            <a:pathLst>
              <a:path w="2988945" h="1945005">
                <a:moveTo>
                  <a:pt x="929385" y="0"/>
                </a:moveTo>
                <a:lnTo>
                  <a:pt x="882776" y="619"/>
                </a:lnTo>
                <a:lnTo>
                  <a:pt x="835925" y="1975"/>
                </a:lnTo>
                <a:lnTo>
                  <a:pt x="788861" y="4065"/>
                </a:lnTo>
                <a:lnTo>
                  <a:pt x="741618" y="6890"/>
                </a:lnTo>
                <a:lnTo>
                  <a:pt x="694227" y="10450"/>
                </a:lnTo>
                <a:lnTo>
                  <a:pt x="646720" y="14743"/>
                </a:lnTo>
                <a:lnTo>
                  <a:pt x="599130" y="19771"/>
                </a:lnTo>
                <a:lnTo>
                  <a:pt x="551487" y="25532"/>
                </a:lnTo>
                <a:lnTo>
                  <a:pt x="503823" y="32027"/>
                </a:lnTo>
                <a:lnTo>
                  <a:pt x="456172" y="39255"/>
                </a:lnTo>
                <a:lnTo>
                  <a:pt x="408564" y="47215"/>
                </a:lnTo>
                <a:lnTo>
                  <a:pt x="361032" y="55908"/>
                </a:lnTo>
                <a:lnTo>
                  <a:pt x="313606" y="65334"/>
                </a:lnTo>
                <a:lnTo>
                  <a:pt x="266321" y="75491"/>
                </a:lnTo>
                <a:lnTo>
                  <a:pt x="219206" y="86380"/>
                </a:lnTo>
                <a:lnTo>
                  <a:pt x="172294" y="98000"/>
                </a:lnTo>
                <a:lnTo>
                  <a:pt x="125618" y="110352"/>
                </a:lnTo>
                <a:lnTo>
                  <a:pt x="79208" y="123434"/>
                </a:lnTo>
                <a:lnTo>
                  <a:pt x="33097" y="137247"/>
                </a:lnTo>
                <a:lnTo>
                  <a:pt x="0" y="147761"/>
                </a:lnTo>
                <a:lnTo>
                  <a:pt x="0" y="1944844"/>
                </a:lnTo>
                <a:lnTo>
                  <a:pt x="2988365" y="1944844"/>
                </a:lnTo>
                <a:lnTo>
                  <a:pt x="2988043" y="1928843"/>
                </a:lnTo>
                <a:lnTo>
                  <a:pt x="2985715" y="1879244"/>
                </a:lnTo>
                <a:lnTo>
                  <a:pt x="2982099" y="1829782"/>
                </a:lnTo>
                <a:lnTo>
                  <a:pt x="2977242" y="1780954"/>
                </a:lnTo>
                <a:lnTo>
                  <a:pt x="2971093" y="1732320"/>
                </a:lnTo>
                <a:lnTo>
                  <a:pt x="2963669" y="1683903"/>
                </a:lnTo>
                <a:lnTo>
                  <a:pt x="2954990" y="1635723"/>
                </a:lnTo>
                <a:lnTo>
                  <a:pt x="2945072" y="1587803"/>
                </a:lnTo>
                <a:lnTo>
                  <a:pt x="2933934" y="1540165"/>
                </a:lnTo>
                <a:lnTo>
                  <a:pt x="2921594" y="1492829"/>
                </a:lnTo>
                <a:lnTo>
                  <a:pt x="2908070" y="1445818"/>
                </a:lnTo>
                <a:lnTo>
                  <a:pt x="2893380" y="1399153"/>
                </a:lnTo>
                <a:lnTo>
                  <a:pt x="2877542" y="1352856"/>
                </a:lnTo>
                <a:lnTo>
                  <a:pt x="2860573" y="1306948"/>
                </a:lnTo>
                <a:lnTo>
                  <a:pt x="2842493" y="1261451"/>
                </a:lnTo>
                <a:lnTo>
                  <a:pt x="2823318" y="1216387"/>
                </a:lnTo>
                <a:lnTo>
                  <a:pt x="2803068" y="1171777"/>
                </a:lnTo>
                <a:lnTo>
                  <a:pt x="2781759" y="1127643"/>
                </a:lnTo>
                <a:lnTo>
                  <a:pt x="2759410" y="1084007"/>
                </a:lnTo>
                <a:lnTo>
                  <a:pt x="2736039" y="1040890"/>
                </a:lnTo>
                <a:lnTo>
                  <a:pt x="2711664" y="998314"/>
                </a:lnTo>
                <a:lnTo>
                  <a:pt x="2686302" y="956300"/>
                </a:lnTo>
                <a:lnTo>
                  <a:pt x="2659973" y="914870"/>
                </a:lnTo>
                <a:lnTo>
                  <a:pt x="2632693" y="874046"/>
                </a:lnTo>
                <a:lnTo>
                  <a:pt x="2604482" y="833850"/>
                </a:lnTo>
                <a:lnTo>
                  <a:pt x="2575356" y="794302"/>
                </a:lnTo>
                <a:lnTo>
                  <a:pt x="2545334" y="755425"/>
                </a:lnTo>
                <a:lnTo>
                  <a:pt x="2514434" y="717240"/>
                </a:lnTo>
                <a:lnTo>
                  <a:pt x="2482674" y="679770"/>
                </a:lnTo>
                <a:lnTo>
                  <a:pt x="2450072" y="643034"/>
                </a:lnTo>
                <a:lnTo>
                  <a:pt x="2416646" y="607056"/>
                </a:lnTo>
                <a:lnTo>
                  <a:pt x="2382413" y="571857"/>
                </a:lnTo>
                <a:lnTo>
                  <a:pt x="2347393" y="537458"/>
                </a:lnTo>
                <a:lnTo>
                  <a:pt x="2311602" y="503881"/>
                </a:lnTo>
                <a:lnTo>
                  <a:pt x="2275059" y="471148"/>
                </a:lnTo>
                <a:lnTo>
                  <a:pt x="2237782" y="439280"/>
                </a:lnTo>
                <a:lnTo>
                  <a:pt x="2199789" y="408299"/>
                </a:lnTo>
                <a:lnTo>
                  <a:pt x="2161098" y="378227"/>
                </a:lnTo>
                <a:lnTo>
                  <a:pt x="2121727" y="349085"/>
                </a:lnTo>
                <a:lnTo>
                  <a:pt x="2081693" y="320894"/>
                </a:lnTo>
                <a:lnTo>
                  <a:pt x="2041016" y="293678"/>
                </a:lnTo>
                <a:lnTo>
                  <a:pt x="1999712" y="267456"/>
                </a:lnTo>
                <a:lnTo>
                  <a:pt x="1957800" y="242251"/>
                </a:lnTo>
                <a:lnTo>
                  <a:pt x="1915298" y="218084"/>
                </a:lnTo>
                <a:lnTo>
                  <a:pt x="1872224" y="194978"/>
                </a:lnTo>
                <a:lnTo>
                  <a:pt x="1828596" y="172953"/>
                </a:lnTo>
                <a:lnTo>
                  <a:pt x="1761290" y="142441"/>
                </a:lnTo>
                <a:lnTo>
                  <a:pt x="1690329" y="114893"/>
                </a:lnTo>
                <a:lnTo>
                  <a:pt x="1653559" y="102230"/>
                </a:lnTo>
                <a:lnTo>
                  <a:pt x="1615971" y="90307"/>
                </a:lnTo>
                <a:lnTo>
                  <a:pt x="1577597" y="79125"/>
                </a:lnTo>
                <a:lnTo>
                  <a:pt x="1538469" y="68682"/>
                </a:lnTo>
                <a:lnTo>
                  <a:pt x="1498619" y="58979"/>
                </a:lnTo>
                <a:lnTo>
                  <a:pt x="1458079" y="50014"/>
                </a:lnTo>
                <a:lnTo>
                  <a:pt x="1416881" y="41789"/>
                </a:lnTo>
                <a:lnTo>
                  <a:pt x="1375057" y="34302"/>
                </a:lnTo>
                <a:lnTo>
                  <a:pt x="1332638" y="27554"/>
                </a:lnTo>
                <a:lnTo>
                  <a:pt x="1289657" y="21544"/>
                </a:lnTo>
                <a:lnTo>
                  <a:pt x="1246145" y="16271"/>
                </a:lnTo>
                <a:lnTo>
                  <a:pt x="1202134" y="11737"/>
                </a:lnTo>
                <a:lnTo>
                  <a:pt x="1157657" y="7939"/>
                </a:lnTo>
                <a:lnTo>
                  <a:pt x="1112745" y="4878"/>
                </a:lnTo>
                <a:lnTo>
                  <a:pt x="1067429" y="2554"/>
                </a:lnTo>
                <a:lnTo>
                  <a:pt x="1021743" y="967"/>
                </a:lnTo>
                <a:lnTo>
                  <a:pt x="975718" y="115"/>
                </a:lnTo>
                <a:lnTo>
                  <a:pt x="929385" y="0"/>
                </a:lnTo>
                <a:close/>
              </a:path>
            </a:pathLst>
          </a:custGeom>
          <a:solidFill>
            <a:srgbClr val="FFCB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2730" y="10886270"/>
            <a:ext cx="2640965" cy="2490470"/>
          </a:xfrm>
          <a:custGeom>
            <a:avLst/>
            <a:gdLst/>
            <a:ahLst/>
            <a:cxnLst/>
            <a:rect l="l" t="t" r="r" b="b"/>
            <a:pathLst>
              <a:path w="2640965" h="2490469">
                <a:moveTo>
                  <a:pt x="1226203" y="0"/>
                </a:moveTo>
                <a:lnTo>
                  <a:pt x="1185363" y="747"/>
                </a:lnTo>
                <a:lnTo>
                  <a:pt x="1144648" y="2573"/>
                </a:lnTo>
                <a:lnTo>
                  <a:pt x="1104090" y="5483"/>
                </a:lnTo>
                <a:lnTo>
                  <a:pt x="1063723" y="9483"/>
                </a:lnTo>
                <a:lnTo>
                  <a:pt x="1023582" y="14576"/>
                </a:lnTo>
                <a:lnTo>
                  <a:pt x="983700" y="20769"/>
                </a:lnTo>
                <a:lnTo>
                  <a:pt x="944111" y="28065"/>
                </a:lnTo>
                <a:lnTo>
                  <a:pt x="904849" y="36470"/>
                </a:lnTo>
                <a:lnTo>
                  <a:pt x="865947" y="45988"/>
                </a:lnTo>
                <a:lnTo>
                  <a:pt x="827439" y="56625"/>
                </a:lnTo>
                <a:lnTo>
                  <a:pt x="789360" y="68386"/>
                </a:lnTo>
                <a:lnTo>
                  <a:pt x="751742" y="81275"/>
                </a:lnTo>
                <a:lnTo>
                  <a:pt x="714619" y="95297"/>
                </a:lnTo>
                <a:lnTo>
                  <a:pt x="678026" y="110457"/>
                </a:lnTo>
                <a:lnTo>
                  <a:pt x="641997" y="126760"/>
                </a:lnTo>
                <a:lnTo>
                  <a:pt x="606564" y="144212"/>
                </a:lnTo>
                <a:lnTo>
                  <a:pt x="571761" y="162816"/>
                </a:lnTo>
                <a:lnTo>
                  <a:pt x="537624" y="182578"/>
                </a:lnTo>
                <a:lnTo>
                  <a:pt x="504184" y="203503"/>
                </a:lnTo>
                <a:lnTo>
                  <a:pt x="471477" y="225596"/>
                </a:lnTo>
                <a:lnTo>
                  <a:pt x="439535" y="248861"/>
                </a:lnTo>
                <a:lnTo>
                  <a:pt x="408393" y="273303"/>
                </a:lnTo>
                <a:lnTo>
                  <a:pt x="378084" y="298928"/>
                </a:lnTo>
                <a:lnTo>
                  <a:pt x="348642" y="325740"/>
                </a:lnTo>
                <a:lnTo>
                  <a:pt x="320102" y="353744"/>
                </a:lnTo>
                <a:lnTo>
                  <a:pt x="292496" y="382946"/>
                </a:lnTo>
                <a:lnTo>
                  <a:pt x="265859" y="413349"/>
                </a:lnTo>
                <a:lnTo>
                  <a:pt x="240224" y="444960"/>
                </a:lnTo>
                <a:lnTo>
                  <a:pt x="215624" y="477782"/>
                </a:lnTo>
                <a:lnTo>
                  <a:pt x="192095" y="511821"/>
                </a:lnTo>
                <a:lnTo>
                  <a:pt x="169670" y="547082"/>
                </a:lnTo>
                <a:lnTo>
                  <a:pt x="148382" y="583569"/>
                </a:lnTo>
                <a:lnTo>
                  <a:pt x="128265" y="621288"/>
                </a:lnTo>
                <a:lnTo>
                  <a:pt x="109353" y="660243"/>
                </a:lnTo>
                <a:lnTo>
                  <a:pt x="91680" y="700440"/>
                </a:lnTo>
                <a:lnTo>
                  <a:pt x="75279" y="741882"/>
                </a:lnTo>
                <a:lnTo>
                  <a:pt x="60185" y="784576"/>
                </a:lnTo>
                <a:lnTo>
                  <a:pt x="46430" y="828526"/>
                </a:lnTo>
                <a:lnTo>
                  <a:pt x="35348" y="869014"/>
                </a:lnTo>
                <a:lnTo>
                  <a:pt x="25824" y="909512"/>
                </a:lnTo>
                <a:lnTo>
                  <a:pt x="17833" y="949997"/>
                </a:lnTo>
                <a:lnTo>
                  <a:pt x="11350" y="990447"/>
                </a:lnTo>
                <a:lnTo>
                  <a:pt x="6351" y="1030838"/>
                </a:lnTo>
                <a:lnTo>
                  <a:pt x="2809" y="1071148"/>
                </a:lnTo>
                <a:lnTo>
                  <a:pt x="700" y="1111353"/>
                </a:lnTo>
                <a:lnTo>
                  <a:pt x="0" y="1151431"/>
                </a:lnTo>
                <a:lnTo>
                  <a:pt x="682" y="1191358"/>
                </a:lnTo>
                <a:lnTo>
                  <a:pt x="2723" y="1231112"/>
                </a:lnTo>
                <a:lnTo>
                  <a:pt x="6096" y="1270669"/>
                </a:lnTo>
                <a:lnTo>
                  <a:pt x="10778" y="1310007"/>
                </a:lnTo>
                <a:lnTo>
                  <a:pt x="16743" y="1349102"/>
                </a:lnTo>
                <a:lnTo>
                  <a:pt x="23967" y="1387932"/>
                </a:lnTo>
                <a:lnTo>
                  <a:pt x="32423" y="1426474"/>
                </a:lnTo>
                <a:lnTo>
                  <a:pt x="42088" y="1464704"/>
                </a:lnTo>
                <a:lnTo>
                  <a:pt x="52936" y="1502600"/>
                </a:lnTo>
                <a:lnTo>
                  <a:pt x="64942" y="1540139"/>
                </a:lnTo>
                <a:lnTo>
                  <a:pt x="78081" y="1577298"/>
                </a:lnTo>
                <a:lnTo>
                  <a:pt x="92329" y="1614053"/>
                </a:lnTo>
                <a:lnTo>
                  <a:pt x="107660" y="1650382"/>
                </a:lnTo>
                <a:lnTo>
                  <a:pt x="124049" y="1686262"/>
                </a:lnTo>
                <a:lnTo>
                  <a:pt x="141471" y="1721669"/>
                </a:lnTo>
                <a:lnTo>
                  <a:pt x="159902" y="1756582"/>
                </a:lnTo>
                <a:lnTo>
                  <a:pt x="179316" y="1790976"/>
                </a:lnTo>
                <a:lnTo>
                  <a:pt x="199688" y="1824829"/>
                </a:lnTo>
                <a:lnTo>
                  <a:pt x="220994" y="1858118"/>
                </a:lnTo>
                <a:lnTo>
                  <a:pt x="243208" y="1890820"/>
                </a:lnTo>
                <a:lnTo>
                  <a:pt x="266306" y="1922912"/>
                </a:lnTo>
                <a:lnTo>
                  <a:pt x="290262" y="1954371"/>
                </a:lnTo>
                <a:lnTo>
                  <a:pt x="315051" y="1985174"/>
                </a:lnTo>
                <a:lnTo>
                  <a:pt x="340648" y="2015298"/>
                </a:lnTo>
                <a:lnTo>
                  <a:pt x="367029" y="2044719"/>
                </a:lnTo>
                <a:lnTo>
                  <a:pt x="394169" y="2073416"/>
                </a:lnTo>
                <a:lnTo>
                  <a:pt x="422042" y="2101365"/>
                </a:lnTo>
                <a:lnTo>
                  <a:pt x="450623" y="2128543"/>
                </a:lnTo>
                <a:lnTo>
                  <a:pt x="479888" y="2154927"/>
                </a:lnTo>
                <a:lnTo>
                  <a:pt x="509811" y="2180494"/>
                </a:lnTo>
                <a:lnTo>
                  <a:pt x="540368" y="2205222"/>
                </a:lnTo>
                <a:lnTo>
                  <a:pt x="571534" y="2229086"/>
                </a:lnTo>
                <a:lnTo>
                  <a:pt x="603283" y="2252065"/>
                </a:lnTo>
                <a:lnTo>
                  <a:pt x="635590" y="2274135"/>
                </a:lnTo>
                <a:lnTo>
                  <a:pt x="668431" y="2295273"/>
                </a:lnTo>
                <a:lnTo>
                  <a:pt x="701781" y="2315456"/>
                </a:lnTo>
                <a:lnTo>
                  <a:pt x="735614" y="2334662"/>
                </a:lnTo>
                <a:lnTo>
                  <a:pt x="769905" y="2352866"/>
                </a:lnTo>
                <a:lnTo>
                  <a:pt x="804631" y="2370048"/>
                </a:lnTo>
                <a:lnTo>
                  <a:pt x="839765" y="2386182"/>
                </a:lnTo>
                <a:lnTo>
                  <a:pt x="875282" y="2401247"/>
                </a:lnTo>
                <a:lnTo>
                  <a:pt x="911158" y="2415219"/>
                </a:lnTo>
                <a:lnTo>
                  <a:pt x="947368" y="2428076"/>
                </a:lnTo>
                <a:lnTo>
                  <a:pt x="983887" y="2439793"/>
                </a:lnTo>
                <a:lnTo>
                  <a:pt x="1020689" y="2450350"/>
                </a:lnTo>
                <a:lnTo>
                  <a:pt x="1057750" y="2459722"/>
                </a:lnTo>
                <a:lnTo>
                  <a:pt x="1095044" y="2467886"/>
                </a:lnTo>
                <a:lnTo>
                  <a:pt x="1132547" y="2474820"/>
                </a:lnTo>
                <a:lnTo>
                  <a:pt x="1170234" y="2480500"/>
                </a:lnTo>
                <a:lnTo>
                  <a:pt x="1208080" y="2484904"/>
                </a:lnTo>
                <a:lnTo>
                  <a:pt x="1246060" y="2488008"/>
                </a:lnTo>
                <a:lnTo>
                  <a:pt x="1284148" y="2489790"/>
                </a:lnTo>
                <a:lnTo>
                  <a:pt x="1322320" y="2490226"/>
                </a:lnTo>
                <a:lnTo>
                  <a:pt x="1360551" y="2489294"/>
                </a:lnTo>
                <a:lnTo>
                  <a:pt x="1398815" y="2486971"/>
                </a:lnTo>
                <a:lnTo>
                  <a:pt x="1437089" y="2483233"/>
                </a:lnTo>
                <a:lnTo>
                  <a:pt x="1475346" y="2478059"/>
                </a:lnTo>
                <a:lnTo>
                  <a:pt x="1513562" y="2471423"/>
                </a:lnTo>
                <a:lnTo>
                  <a:pt x="1551712" y="2463305"/>
                </a:lnTo>
                <a:lnTo>
                  <a:pt x="1589771" y="2453680"/>
                </a:lnTo>
                <a:lnTo>
                  <a:pt x="1627714" y="2442526"/>
                </a:lnTo>
                <a:lnTo>
                  <a:pt x="1665516" y="2429819"/>
                </a:lnTo>
                <a:lnTo>
                  <a:pt x="1703151" y="2415538"/>
                </a:lnTo>
                <a:lnTo>
                  <a:pt x="1740596" y="2399658"/>
                </a:lnTo>
                <a:lnTo>
                  <a:pt x="1777824" y="2382157"/>
                </a:lnTo>
                <a:lnTo>
                  <a:pt x="1814811" y="2363012"/>
                </a:lnTo>
                <a:lnTo>
                  <a:pt x="1851533" y="2342200"/>
                </a:lnTo>
                <a:lnTo>
                  <a:pt x="1887963" y="2319698"/>
                </a:lnTo>
                <a:lnTo>
                  <a:pt x="1924077" y="2295482"/>
                </a:lnTo>
                <a:lnTo>
                  <a:pt x="1959851" y="2269531"/>
                </a:lnTo>
                <a:lnTo>
                  <a:pt x="1995258" y="2241820"/>
                </a:lnTo>
                <a:lnTo>
                  <a:pt x="2035220" y="2207756"/>
                </a:lnTo>
                <a:lnTo>
                  <a:pt x="2073532" y="2171982"/>
                </a:lnTo>
                <a:lnTo>
                  <a:pt x="2110324" y="2134660"/>
                </a:lnTo>
                <a:lnTo>
                  <a:pt x="2145723" y="2095956"/>
                </a:lnTo>
                <a:lnTo>
                  <a:pt x="2179858" y="2056033"/>
                </a:lnTo>
                <a:lnTo>
                  <a:pt x="2212857" y="2015056"/>
                </a:lnTo>
                <a:lnTo>
                  <a:pt x="2244848" y="1973187"/>
                </a:lnTo>
                <a:lnTo>
                  <a:pt x="2275961" y="1930593"/>
                </a:lnTo>
                <a:lnTo>
                  <a:pt x="2306324" y="1887435"/>
                </a:lnTo>
                <a:lnTo>
                  <a:pt x="2336064" y="1843879"/>
                </a:lnTo>
                <a:lnTo>
                  <a:pt x="2365311" y="1800089"/>
                </a:lnTo>
                <a:lnTo>
                  <a:pt x="2392199" y="1759043"/>
                </a:lnTo>
                <a:lnTo>
                  <a:pt x="2418763" y="1717401"/>
                </a:lnTo>
                <a:lnTo>
                  <a:pt x="2444796" y="1675181"/>
                </a:lnTo>
                <a:lnTo>
                  <a:pt x="2470091" y="1632401"/>
                </a:lnTo>
                <a:lnTo>
                  <a:pt x="2494443" y="1589078"/>
                </a:lnTo>
                <a:lnTo>
                  <a:pt x="2517645" y="1545230"/>
                </a:lnTo>
                <a:lnTo>
                  <a:pt x="2539490" y="1500874"/>
                </a:lnTo>
                <a:lnTo>
                  <a:pt x="2559771" y="1456028"/>
                </a:lnTo>
                <a:lnTo>
                  <a:pt x="2578283" y="1410710"/>
                </a:lnTo>
                <a:lnTo>
                  <a:pt x="2594819" y="1364937"/>
                </a:lnTo>
                <a:lnTo>
                  <a:pt x="2609172" y="1318728"/>
                </a:lnTo>
                <a:lnTo>
                  <a:pt x="2621136" y="1272098"/>
                </a:lnTo>
                <a:lnTo>
                  <a:pt x="2630504" y="1225067"/>
                </a:lnTo>
                <a:lnTo>
                  <a:pt x="2637070" y="1177651"/>
                </a:lnTo>
                <a:lnTo>
                  <a:pt x="2640628" y="1129869"/>
                </a:lnTo>
                <a:lnTo>
                  <a:pt x="2640970" y="1081738"/>
                </a:lnTo>
                <a:lnTo>
                  <a:pt x="2637891" y="1033276"/>
                </a:lnTo>
                <a:lnTo>
                  <a:pt x="2630784" y="982302"/>
                </a:lnTo>
                <a:lnTo>
                  <a:pt x="2619948" y="932080"/>
                </a:lnTo>
                <a:lnTo>
                  <a:pt x="2605693" y="882679"/>
                </a:lnTo>
                <a:lnTo>
                  <a:pt x="2588331" y="834170"/>
                </a:lnTo>
                <a:lnTo>
                  <a:pt x="2568171" y="786622"/>
                </a:lnTo>
                <a:lnTo>
                  <a:pt x="2545524" y="740105"/>
                </a:lnTo>
                <a:lnTo>
                  <a:pt x="2520701" y="694690"/>
                </a:lnTo>
                <a:lnTo>
                  <a:pt x="2494012" y="650447"/>
                </a:lnTo>
                <a:lnTo>
                  <a:pt x="2471208" y="615612"/>
                </a:lnTo>
                <a:lnTo>
                  <a:pt x="2447312" y="581680"/>
                </a:lnTo>
                <a:lnTo>
                  <a:pt x="2422357" y="548655"/>
                </a:lnTo>
                <a:lnTo>
                  <a:pt x="2396378" y="516543"/>
                </a:lnTo>
                <a:lnTo>
                  <a:pt x="2369408" y="485347"/>
                </a:lnTo>
                <a:lnTo>
                  <a:pt x="2341481" y="455074"/>
                </a:lnTo>
                <a:lnTo>
                  <a:pt x="2312630" y="425727"/>
                </a:lnTo>
                <a:lnTo>
                  <a:pt x="2282891" y="397313"/>
                </a:lnTo>
                <a:lnTo>
                  <a:pt x="2252295" y="369835"/>
                </a:lnTo>
                <a:lnTo>
                  <a:pt x="2220878" y="343299"/>
                </a:lnTo>
                <a:lnTo>
                  <a:pt x="2188672" y="317710"/>
                </a:lnTo>
                <a:lnTo>
                  <a:pt x="2155712" y="293072"/>
                </a:lnTo>
                <a:lnTo>
                  <a:pt x="2122032" y="269391"/>
                </a:lnTo>
                <a:lnTo>
                  <a:pt x="2087664" y="246671"/>
                </a:lnTo>
                <a:lnTo>
                  <a:pt x="2052644" y="224917"/>
                </a:lnTo>
                <a:lnTo>
                  <a:pt x="2017005" y="204135"/>
                </a:lnTo>
                <a:lnTo>
                  <a:pt x="1980780" y="184329"/>
                </a:lnTo>
                <a:lnTo>
                  <a:pt x="1944003" y="165503"/>
                </a:lnTo>
                <a:lnTo>
                  <a:pt x="1906709" y="147664"/>
                </a:lnTo>
                <a:lnTo>
                  <a:pt x="1868930" y="130815"/>
                </a:lnTo>
                <a:lnTo>
                  <a:pt x="1830701" y="114963"/>
                </a:lnTo>
                <a:lnTo>
                  <a:pt x="1792056" y="100110"/>
                </a:lnTo>
                <a:lnTo>
                  <a:pt x="1753028" y="86264"/>
                </a:lnTo>
                <a:lnTo>
                  <a:pt x="1713651" y="73428"/>
                </a:lnTo>
                <a:lnTo>
                  <a:pt x="1673959" y="61607"/>
                </a:lnTo>
                <a:lnTo>
                  <a:pt x="1633985" y="50806"/>
                </a:lnTo>
                <a:lnTo>
                  <a:pt x="1593764" y="41031"/>
                </a:lnTo>
                <a:lnTo>
                  <a:pt x="1553328" y="32286"/>
                </a:lnTo>
                <a:lnTo>
                  <a:pt x="1512713" y="24576"/>
                </a:lnTo>
                <a:lnTo>
                  <a:pt x="1471952" y="17906"/>
                </a:lnTo>
                <a:lnTo>
                  <a:pt x="1431078" y="12281"/>
                </a:lnTo>
                <a:lnTo>
                  <a:pt x="1390125" y="7705"/>
                </a:lnTo>
                <a:lnTo>
                  <a:pt x="1349127" y="4185"/>
                </a:lnTo>
                <a:lnTo>
                  <a:pt x="1308119" y="1723"/>
                </a:lnTo>
                <a:lnTo>
                  <a:pt x="1267132" y="327"/>
                </a:lnTo>
                <a:lnTo>
                  <a:pt x="1226203" y="0"/>
                </a:lnTo>
                <a:close/>
              </a:path>
            </a:pathLst>
          </a:custGeom>
          <a:solidFill>
            <a:srgbClr val="FFBA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1975" y="694316"/>
            <a:ext cx="12477750" cy="12611100"/>
          </a:xfrm>
          <a:custGeom>
            <a:avLst/>
            <a:gdLst/>
            <a:ahLst/>
            <a:cxnLst/>
            <a:rect l="l" t="t" r="r" b="b"/>
            <a:pathLst>
              <a:path w="12477750" h="12611100">
                <a:moveTo>
                  <a:pt x="8866467" y="12598400"/>
                </a:moveTo>
                <a:lnTo>
                  <a:pt x="5112832" y="12598400"/>
                </a:lnTo>
                <a:lnTo>
                  <a:pt x="5218583" y="12611100"/>
                </a:lnTo>
                <a:lnTo>
                  <a:pt x="8813613" y="12611100"/>
                </a:lnTo>
                <a:lnTo>
                  <a:pt x="8866467" y="12598400"/>
                </a:lnTo>
                <a:close/>
              </a:path>
              <a:path w="12477750" h="12611100">
                <a:moveTo>
                  <a:pt x="9553514" y="12585700"/>
                </a:moveTo>
                <a:lnTo>
                  <a:pt x="4266834" y="12585700"/>
                </a:lnTo>
                <a:lnTo>
                  <a:pt x="4372582" y="12598400"/>
                </a:lnTo>
                <a:lnTo>
                  <a:pt x="9500668" y="12598400"/>
                </a:lnTo>
                <a:lnTo>
                  <a:pt x="9553514" y="12585700"/>
                </a:lnTo>
                <a:close/>
              </a:path>
              <a:path w="12477750" h="12611100">
                <a:moveTo>
                  <a:pt x="10081931" y="12573000"/>
                </a:moveTo>
                <a:lnTo>
                  <a:pt x="3632355" y="12573000"/>
                </a:lnTo>
                <a:lnTo>
                  <a:pt x="3790972" y="12585700"/>
                </a:lnTo>
                <a:lnTo>
                  <a:pt x="10029092" y="12585700"/>
                </a:lnTo>
                <a:lnTo>
                  <a:pt x="10081931" y="12573000"/>
                </a:lnTo>
                <a:close/>
              </a:path>
              <a:path w="12477750" h="12611100">
                <a:moveTo>
                  <a:pt x="10504608" y="12560300"/>
                </a:moveTo>
                <a:lnTo>
                  <a:pt x="2997910" y="12560300"/>
                </a:lnTo>
                <a:lnTo>
                  <a:pt x="3156517" y="12573000"/>
                </a:lnTo>
                <a:lnTo>
                  <a:pt x="10451776" y="12573000"/>
                </a:lnTo>
                <a:lnTo>
                  <a:pt x="10504608" y="12560300"/>
                </a:lnTo>
                <a:close/>
              </a:path>
              <a:path w="12477750" h="12611100">
                <a:moveTo>
                  <a:pt x="10874405" y="12547600"/>
                </a:moveTo>
                <a:lnTo>
                  <a:pt x="2522106" y="12547600"/>
                </a:lnTo>
                <a:lnTo>
                  <a:pt x="2680704" y="12560300"/>
                </a:lnTo>
                <a:lnTo>
                  <a:pt x="10821580" y="12560300"/>
                </a:lnTo>
                <a:lnTo>
                  <a:pt x="10874405" y="12547600"/>
                </a:lnTo>
                <a:close/>
              </a:path>
              <a:path w="12477750" h="12611100">
                <a:moveTo>
                  <a:pt x="11244157" y="12534900"/>
                </a:moveTo>
                <a:lnTo>
                  <a:pt x="1940615" y="12534900"/>
                </a:lnTo>
                <a:lnTo>
                  <a:pt x="2152060" y="12547600"/>
                </a:lnTo>
                <a:lnTo>
                  <a:pt x="11191338" y="12547600"/>
                </a:lnTo>
                <a:lnTo>
                  <a:pt x="11244157" y="12534900"/>
                </a:lnTo>
                <a:close/>
              </a:path>
              <a:path w="12477750" h="12611100">
                <a:moveTo>
                  <a:pt x="11442633" y="12522200"/>
                </a:moveTo>
                <a:lnTo>
                  <a:pt x="1517749" y="12522200"/>
                </a:lnTo>
                <a:lnTo>
                  <a:pt x="1729178" y="12534900"/>
                </a:lnTo>
                <a:lnTo>
                  <a:pt x="11392539" y="12534900"/>
                </a:lnTo>
                <a:lnTo>
                  <a:pt x="11442633" y="12522200"/>
                </a:lnTo>
                <a:close/>
              </a:path>
              <a:path w="12477750" h="12611100">
                <a:moveTo>
                  <a:pt x="11593160" y="12509500"/>
                </a:moveTo>
                <a:lnTo>
                  <a:pt x="989219" y="12509500"/>
                </a:lnTo>
                <a:lnTo>
                  <a:pt x="1253476" y="12522200"/>
                </a:lnTo>
                <a:lnTo>
                  <a:pt x="11543062" y="12522200"/>
                </a:lnTo>
                <a:lnTo>
                  <a:pt x="11593160" y="12509500"/>
                </a:lnTo>
                <a:close/>
              </a:path>
              <a:path w="12477750" h="12611100">
                <a:moveTo>
                  <a:pt x="11692529" y="12496800"/>
                </a:moveTo>
                <a:lnTo>
                  <a:pt x="620667" y="12496800"/>
                </a:lnTo>
                <a:lnTo>
                  <a:pt x="672131" y="12509500"/>
                </a:lnTo>
                <a:lnTo>
                  <a:pt x="11643022" y="12509500"/>
                </a:lnTo>
                <a:lnTo>
                  <a:pt x="11692529" y="12496800"/>
                </a:lnTo>
                <a:close/>
              </a:path>
              <a:path w="12477750" h="12611100">
                <a:moveTo>
                  <a:pt x="11655421" y="190500"/>
                </a:moveTo>
                <a:lnTo>
                  <a:pt x="1852505" y="190500"/>
                </a:lnTo>
                <a:lnTo>
                  <a:pt x="1802126" y="203200"/>
                </a:lnTo>
                <a:lnTo>
                  <a:pt x="1608236" y="203200"/>
                </a:lnTo>
                <a:lnTo>
                  <a:pt x="1557832" y="215900"/>
                </a:lnTo>
                <a:lnTo>
                  <a:pt x="1299488" y="215900"/>
                </a:lnTo>
                <a:lnTo>
                  <a:pt x="1247292" y="228600"/>
                </a:lnTo>
                <a:lnTo>
                  <a:pt x="1143216" y="228600"/>
                </a:lnTo>
                <a:lnTo>
                  <a:pt x="1091546" y="241300"/>
                </a:lnTo>
                <a:lnTo>
                  <a:pt x="989469" y="241300"/>
                </a:lnTo>
                <a:lnTo>
                  <a:pt x="889779" y="266700"/>
                </a:lnTo>
                <a:lnTo>
                  <a:pt x="841092" y="266700"/>
                </a:lnTo>
                <a:lnTo>
                  <a:pt x="700928" y="304800"/>
                </a:lnTo>
                <a:lnTo>
                  <a:pt x="656523" y="330200"/>
                </a:lnTo>
                <a:lnTo>
                  <a:pt x="605888" y="342900"/>
                </a:lnTo>
                <a:lnTo>
                  <a:pt x="559310" y="368300"/>
                </a:lnTo>
                <a:lnTo>
                  <a:pt x="516625" y="393700"/>
                </a:lnTo>
                <a:lnTo>
                  <a:pt x="477670" y="431800"/>
                </a:lnTo>
                <a:lnTo>
                  <a:pt x="442282" y="457200"/>
                </a:lnTo>
                <a:lnTo>
                  <a:pt x="410299" y="495300"/>
                </a:lnTo>
                <a:lnTo>
                  <a:pt x="381557" y="533400"/>
                </a:lnTo>
                <a:lnTo>
                  <a:pt x="355894" y="571500"/>
                </a:lnTo>
                <a:lnTo>
                  <a:pt x="333146" y="609600"/>
                </a:lnTo>
                <a:lnTo>
                  <a:pt x="313150" y="647700"/>
                </a:lnTo>
                <a:lnTo>
                  <a:pt x="295744" y="698500"/>
                </a:lnTo>
                <a:lnTo>
                  <a:pt x="280764" y="736600"/>
                </a:lnTo>
                <a:lnTo>
                  <a:pt x="268048" y="787400"/>
                </a:lnTo>
                <a:lnTo>
                  <a:pt x="257432" y="825500"/>
                </a:lnTo>
                <a:lnTo>
                  <a:pt x="248754" y="876300"/>
                </a:lnTo>
                <a:lnTo>
                  <a:pt x="241851" y="927100"/>
                </a:lnTo>
                <a:lnTo>
                  <a:pt x="236559" y="965200"/>
                </a:lnTo>
                <a:lnTo>
                  <a:pt x="232716" y="1016000"/>
                </a:lnTo>
                <a:lnTo>
                  <a:pt x="230158" y="1066800"/>
                </a:lnTo>
                <a:lnTo>
                  <a:pt x="228723" y="1104900"/>
                </a:lnTo>
                <a:lnTo>
                  <a:pt x="708" y="11963400"/>
                </a:lnTo>
                <a:lnTo>
                  <a:pt x="0" y="12014200"/>
                </a:lnTo>
                <a:lnTo>
                  <a:pt x="900" y="12065000"/>
                </a:lnTo>
                <a:lnTo>
                  <a:pt x="4699" y="12115800"/>
                </a:lnTo>
                <a:lnTo>
                  <a:pt x="12684" y="12166600"/>
                </a:lnTo>
                <a:lnTo>
                  <a:pt x="26145" y="12217400"/>
                </a:lnTo>
                <a:lnTo>
                  <a:pt x="46370" y="12268200"/>
                </a:lnTo>
                <a:lnTo>
                  <a:pt x="74647" y="12319000"/>
                </a:lnTo>
                <a:lnTo>
                  <a:pt x="104969" y="12344400"/>
                </a:lnTo>
                <a:lnTo>
                  <a:pt x="139587" y="12382500"/>
                </a:lnTo>
                <a:lnTo>
                  <a:pt x="178039" y="12407900"/>
                </a:lnTo>
                <a:lnTo>
                  <a:pt x="219866" y="12420600"/>
                </a:lnTo>
                <a:lnTo>
                  <a:pt x="264605" y="12446000"/>
                </a:lnTo>
                <a:lnTo>
                  <a:pt x="311798" y="12458700"/>
                </a:lnTo>
                <a:lnTo>
                  <a:pt x="411699" y="12484100"/>
                </a:lnTo>
                <a:lnTo>
                  <a:pt x="463486" y="12484100"/>
                </a:lnTo>
                <a:lnTo>
                  <a:pt x="515884" y="12496800"/>
                </a:lnTo>
                <a:lnTo>
                  <a:pt x="11741563" y="12496800"/>
                </a:lnTo>
                <a:lnTo>
                  <a:pt x="11884644" y="12458700"/>
                </a:lnTo>
                <a:lnTo>
                  <a:pt x="11975495" y="12433300"/>
                </a:lnTo>
                <a:lnTo>
                  <a:pt x="12019205" y="12407900"/>
                </a:lnTo>
                <a:lnTo>
                  <a:pt x="12061612" y="12395200"/>
                </a:lnTo>
                <a:lnTo>
                  <a:pt x="12102598" y="12369800"/>
                </a:lnTo>
                <a:lnTo>
                  <a:pt x="12142046" y="12357100"/>
                </a:lnTo>
                <a:lnTo>
                  <a:pt x="12179835" y="12331700"/>
                </a:lnTo>
                <a:lnTo>
                  <a:pt x="12215849" y="12306300"/>
                </a:lnTo>
                <a:lnTo>
                  <a:pt x="12249968" y="12280900"/>
                </a:lnTo>
                <a:lnTo>
                  <a:pt x="12282074" y="12242800"/>
                </a:lnTo>
                <a:lnTo>
                  <a:pt x="12312049" y="12217400"/>
                </a:lnTo>
                <a:lnTo>
                  <a:pt x="12339774" y="12179300"/>
                </a:lnTo>
                <a:lnTo>
                  <a:pt x="12369247" y="12141200"/>
                </a:lnTo>
                <a:lnTo>
                  <a:pt x="12394249" y="12090400"/>
                </a:lnTo>
                <a:lnTo>
                  <a:pt x="12415140" y="12039600"/>
                </a:lnTo>
                <a:lnTo>
                  <a:pt x="12432278" y="12001500"/>
                </a:lnTo>
                <a:lnTo>
                  <a:pt x="12446022" y="11950700"/>
                </a:lnTo>
                <a:lnTo>
                  <a:pt x="12456732" y="11899900"/>
                </a:lnTo>
                <a:lnTo>
                  <a:pt x="12464767" y="11849100"/>
                </a:lnTo>
                <a:lnTo>
                  <a:pt x="12470486" y="11798300"/>
                </a:lnTo>
                <a:lnTo>
                  <a:pt x="12474248" y="11747500"/>
                </a:lnTo>
                <a:lnTo>
                  <a:pt x="12476412" y="11696700"/>
                </a:lnTo>
                <a:lnTo>
                  <a:pt x="12477338" y="11645900"/>
                </a:lnTo>
                <a:lnTo>
                  <a:pt x="12477383" y="11595100"/>
                </a:lnTo>
                <a:lnTo>
                  <a:pt x="12476908" y="11544300"/>
                </a:lnTo>
                <a:lnTo>
                  <a:pt x="12471206" y="11074400"/>
                </a:lnTo>
                <a:lnTo>
                  <a:pt x="12347584" y="952500"/>
                </a:lnTo>
                <a:lnTo>
                  <a:pt x="12346799" y="901700"/>
                </a:lnTo>
                <a:lnTo>
                  <a:pt x="12345245" y="850900"/>
                </a:lnTo>
                <a:lnTo>
                  <a:pt x="12342297" y="800100"/>
                </a:lnTo>
                <a:lnTo>
                  <a:pt x="12337326" y="749300"/>
                </a:lnTo>
                <a:lnTo>
                  <a:pt x="12329708" y="698500"/>
                </a:lnTo>
                <a:lnTo>
                  <a:pt x="12318814" y="647700"/>
                </a:lnTo>
                <a:lnTo>
                  <a:pt x="12304020" y="609600"/>
                </a:lnTo>
                <a:lnTo>
                  <a:pt x="12284698" y="558800"/>
                </a:lnTo>
                <a:lnTo>
                  <a:pt x="12260221" y="508000"/>
                </a:lnTo>
                <a:lnTo>
                  <a:pt x="12235208" y="482600"/>
                </a:lnTo>
                <a:lnTo>
                  <a:pt x="12207202" y="444500"/>
                </a:lnTo>
                <a:lnTo>
                  <a:pt x="12176388" y="406400"/>
                </a:lnTo>
                <a:lnTo>
                  <a:pt x="12142952" y="381000"/>
                </a:lnTo>
                <a:lnTo>
                  <a:pt x="12107081" y="355600"/>
                </a:lnTo>
                <a:lnTo>
                  <a:pt x="12068961" y="330200"/>
                </a:lnTo>
                <a:lnTo>
                  <a:pt x="12028779" y="304800"/>
                </a:lnTo>
                <a:lnTo>
                  <a:pt x="11986720" y="292100"/>
                </a:lnTo>
                <a:lnTo>
                  <a:pt x="11942971" y="266700"/>
                </a:lnTo>
                <a:lnTo>
                  <a:pt x="11851149" y="241300"/>
                </a:lnTo>
                <a:lnTo>
                  <a:pt x="11655421" y="190500"/>
                </a:lnTo>
                <a:close/>
              </a:path>
              <a:path w="12477750" h="12611100">
                <a:moveTo>
                  <a:pt x="11554495" y="177800"/>
                </a:moveTo>
                <a:lnTo>
                  <a:pt x="2054046" y="177800"/>
                </a:lnTo>
                <a:lnTo>
                  <a:pt x="2003656" y="190500"/>
                </a:lnTo>
                <a:lnTo>
                  <a:pt x="11605058" y="190500"/>
                </a:lnTo>
                <a:lnTo>
                  <a:pt x="11554495" y="177800"/>
                </a:lnTo>
                <a:close/>
              </a:path>
              <a:path w="12477750" h="12611100">
                <a:moveTo>
                  <a:pt x="11453516" y="165100"/>
                </a:moveTo>
                <a:lnTo>
                  <a:pt x="2205232" y="165100"/>
                </a:lnTo>
                <a:lnTo>
                  <a:pt x="2154834" y="177800"/>
                </a:lnTo>
                <a:lnTo>
                  <a:pt x="11503919" y="177800"/>
                </a:lnTo>
                <a:lnTo>
                  <a:pt x="11453516" y="165100"/>
                </a:lnTo>
                <a:close/>
              </a:path>
              <a:path w="12477750" h="12611100">
                <a:moveTo>
                  <a:pt x="11303589" y="152400"/>
                </a:moveTo>
                <a:lnTo>
                  <a:pt x="2406853" y="152400"/>
                </a:lnTo>
                <a:lnTo>
                  <a:pt x="2356443" y="165100"/>
                </a:lnTo>
                <a:lnTo>
                  <a:pt x="11353974" y="165100"/>
                </a:lnTo>
                <a:lnTo>
                  <a:pt x="11303589" y="152400"/>
                </a:lnTo>
                <a:close/>
              </a:path>
              <a:path w="12477750" h="12611100">
                <a:moveTo>
                  <a:pt x="11152401" y="139700"/>
                </a:moveTo>
                <a:lnTo>
                  <a:pt x="2608517" y="139700"/>
                </a:lnTo>
                <a:lnTo>
                  <a:pt x="2558097" y="152400"/>
                </a:lnTo>
                <a:lnTo>
                  <a:pt x="11202802" y="152400"/>
                </a:lnTo>
                <a:lnTo>
                  <a:pt x="11152401" y="139700"/>
                </a:lnTo>
                <a:close/>
              </a:path>
              <a:path w="12477750" h="12611100">
                <a:moveTo>
                  <a:pt x="11001169" y="127000"/>
                </a:moveTo>
                <a:lnTo>
                  <a:pt x="2810224" y="127000"/>
                </a:lnTo>
                <a:lnTo>
                  <a:pt x="2759794" y="139700"/>
                </a:lnTo>
                <a:lnTo>
                  <a:pt x="11051585" y="139700"/>
                </a:lnTo>
                <a:lnTo>
                  <a:pt x="11001169" y="127000"/>
                </a:lnTo>
                <a:close/>
              </a:path>
              <a:path w="12477750" h="12611100">
                <a:moveTo>
                  <a:pt x="10799461" y="114300"/>
                </a:moveTo>
                <a:lnTo>
                  <a:pt x="3011974" y="114300"/>
                </a:lnTo>
                <a:lnTo>
                  <a:pt x="2961533" y="127000"/>
                </a:lnTo>
                <a:lnTo>
                  <a:pt x="10849895" y="127000"/>
                </a:lnTo>
                <a:lnTo>
                  <a:pt x="10799461" y="114300"/>
                </a:lnTo>
                <a:close/>
              </a:path>
              <a:path w="12477750" h="12611100">
                <a:moveTo>
                  <a:pt x="10597680" y="101600"/>
                </a:moveTo>
                <a:lnTo>
                  <a:pt x="3213852" y="101600"/>
                </a:lnTo>
                <a:lnTo>
                  <a:pt x="3163312" y="114300"/>
                </a:lnTo>
                <a:lnTo>
                  <a:pt x="10648132" y="114300"/>
                </a:lnTo>
                <a:lnTo>
                  <a:pt x="10597680" y="101600"/>
                </a:lnTo>
                <a:close/>
              </a:path>
              <a:path w="12477750" h="12611100">
                <a:moveTo>
                  <a:pt x="10395831" y="88900"/>
                </a:moveTo>
                <a:lnTo>
                  <a:pt x="3466587" y="88900"/>
                </a:lnTo>
                <a:lnTo>
                  <a:pt x="3416035" y="101600"/>
                </a:lnTo>
                <a:lnTo>
                  <a:pt x="10446299" y="101600"/>
                </a:lnTo>
                <a:lnTo>
                  <a:pt x="10395831" y="88900"/>
                </a:lnTo>
                <a:close/>
              </a:path>
              <a:path w="12477750" h="12611100">
                <a:moveTo>
                  <a:pt x="10193918" y="76200"/>
                </a:moveTo>
                <a:lnTo>
                  <a:pt x="3668820" y="76200"/>
                </a:lnTo>
                <a:lnTo>
                  <a:pt x="3618258" y="88900"/>
                </a:lnTo>
                <a:lnTo>
                  <a:pt x="10244402" y="88900"/>
                </a:lnTo>
                <a:lnTo>
                  <a:pt x="10193918" y="76200"/>
                </a:lnTo>
                <a:close/>
              </a:path>
              <a:path w="12477750" h="12611100">
                <a:moveTo>
                  <a:pt x="9991945" y="63500"/>
                </a:moveTo>
                <a:lnTo>
                  <a:pt x="3972237" y="63500"/>
                </a:lnTo>
                <a:lnTo>
                  <a:pt x="3921662" y="76200"/>
                </a:lnTo>
                <a:lnTo>
                  <a:pt x="10042443" y="76200"/>
                </a:lnTo>
                <a:lnTo>
                  <a:pt x="9991945" y="63500"/>
                </a:lnTo>
                <a:close/>
              </a:path>
              <a:path w="12477750" h="12611100">
                <a:moveTo>
                  <a:pt x="9739399" y="50800"/>
                </a:moveTo>
                <a:lnTo>
                  <a:pt x="4225143" y="50800"/>
                </a:lnTo>
                <a:lnTo>
                  <a:pt x="4174558" y="63500"/>
                </a:lnTo>
                <a:lnTo>
                  <a:pt x="9789915" y="63500"/>
                </a:lnTo>
                <a:lnTo>
                  <a:pt x="9739399" y="50800"/>
                </a:lnTo>
                <a:close/>
              </a:path>
              <a:path w="12477750" h="12611100">
                <a:moveTo>
                  <a:pt x="9436241" y="38100"/>
                </a:moveTo>
                <a:lnTo>
                  <a:pt x="4528697" y="38100"/>
                </a:lnTo>
                <a:lnTo>
                  <a:pt x="4478100" y="50800"/>
                </a:lnTo>
                <a:lnTo>
                  <a:pt x="9486775" y="50800"/>
                </a:lnTo>
                <a:lnTo>
                  <a:pt x="9436241" y="38100"/>
                </a:lnTo>
                <a:close/>
              </a:path>
              <a:path w="12477750" h="12611100">
                <a:moveTo>
                  <a:pt x="9132980" y="25400"/>
                </a:moveTo>
                <a:lnTo>
                  <a:pt x="4882927" y="25400"/>
                </a:lnTo>
                <a:lnTo>
                  <a:pt x="4832318" y="38100"/>
                </a:lnTo>
                <a:lnTo>
                  <a:pt x="9183530" y="38100"/>
                </a:lnTo>
                <a:lnTo>
                  <a:pt x="9132980" y="25400"/>
                </a:lnTo>
                <a:close/>
              </a:path>
              <a:path w="12477750" h="12611100">
                <a:moveTo>
                  <a:pt x="8728498" y="12700"/>
                </a:moveTo>
                <a:lnTo>
                  <a:pt x="5287860" y="12700"/>
                </a:lnTo>
                <a:lnTo>
                  <a:pt x="5237238" y="25400"/>
                </a:lnTo>
                <a:lnTo>
                  <a:pt x="8779066" y="25400"/>
                </a:lnTo>
                <a:lnTo>
                  <a:pt x="8728498" y="12700"/>
                </a:lnTo>
                <a:close/>
              </a:path>
              <a:path w="12477750" h="12611100">
                <a:moveTo>
                  <a:pt x="8273309" y="0"/>
                </a:moveTo>
                <a:lnTo>
                  <a:pt x="5844788" y="0"/>
                </a:lnTo>
                <a:lnTo>
                  <a:pt x="5794152" y="12700"/>
                </a:lnTo>
                <a:lnTo>
                  <a:pt x="8323892" y="12700"/>
                </a:lnTo>
                <a:lnTo>
                  <a:pt x="82733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1600" y="1831340"/>
            <a:ext cx="4959350" cy="392747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1311275" indent="-635">
              <a:lnSpc>
                <a:spcPts val="3960"/>
              </a:lnSpc>
              <a:spcBef>
                <a:spcPts val="229"/>
              </a:spcBef>
            </a:pPr>
            <a:r>
              <a:rPr dirty="0" sz="4000" spc="145" b="1">
                <a:solidFill>
                  <a:srgbClr val="0070BB"/>
                </a:solidFill>
                <a:latin typeface="Arial"/>
                <a:cs typeface="Arial"/>
              </a:rPr>
              <a:t>3. </a:t>
            </a:r>
            <a:r>
              <a:rPr dirty="0" sz="3300" spc="85">
                <a:latin typeface="Trebuchet MS"/>
                <a:cs typeface="Trebuchet MS"/>
              </a:rPr>
              <a:t>Para </a:t>
            </a:r>
            <a:r>
              <a:rPr dirty="0" sz="3300" spc="-60">
                <a:latin typeface="Trebuchet MS"/>
                <a:cs typeface="Trebuchet MS"/>
              </a:rPr>
              <a:t>iniciar </a:t>
            </a:r>
            <a:r>
              <a:rPr dirty="0" sz="3300" spc="114">
                <a:latin typeface="Trebuchet MS"/>
                <a:cs typeface="Trebuchet MS"/>
              </a:rPr>
              <a:t>una  </a:t>
            </a:r>
            <a:r>
              <a:rPr dirty="0" sz="3300" spc="40">
                <a:latin typeface="Trebuchet MS"/>
                <a:cs typeface="Trebuchet MS"/>
              </a:rPr>
              <a:t>videollamada:</a:t>
            </a:r>
            <a:endParaRPr sz="3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 sz="3300" spc="120">
                <a:latin typeface="Trebuchet MS"/>
                <a:cs typeface="Trebuchet MS"/>
              </a:rPr>
              <a:t>Vas </a:t>
            </a:r>
            <a:r>
              <a:rPr dirty="0" sz="3300" spc="455">
                <a:latin typeface="Trebuchet MS"/>
                <a:cs typeface="Trebuchet MS"/>
              </a:rPr>
              <a:t>a </a:t>
            </a:r>
            <a:r>
              <a:rPr dirty="0" sz="3300" spc="-285">
                <a:latin typeface="Trebuchet MS"/>
                <a:cs typeface="Trebuchet MS"/>
              </a:rPr>
              <a:t>ir </a:t>
            </a:r>
            <a:r>
              <a:rPr dirty="0" sz="3300" spc="455">
                <a:latin typeface="Trebuchet MS"/>
                <a:cs typeface="Trebuchet MS"/>
              </a:rPr>
              <a:t>a </a:t>
            </a:r>
            <a:r>
              <a:rPr dirty="0" sz="3300" spc="50">
                <a:latin typeface="Trebuchet MS"/>
                <a:cs typeface="Trebuchet MS"/>
              </a:rPr>
              <a:t>la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130">
                <a:latin typeface="Trebuchet MS"/>
                <a:cs typeface="Trebuchet MS"/>
              </a:rPr>
              <a:t>opción</a:t>
            </a:r>
            <a:endParaRPr sz="3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3300" spc="165" b="1">
                <a:latin typeface="Calibri"/>
                <a:cs typeface="Calibri"/>
              </a:rPr>
              <a:t>“iniciar	</a:t>
            </a:r>
            <a:r>
              <a:rPr dirty="0" sz="3300" spc="10" b="1">
                <a:latin typeface="Calibri"/>
                <a:cs typeface="Calibri"/>
              </a:rPr>
              <a:t>reunión”</a:t>
            </a:r>
            <a:r>
              <a:rPr dirty="0" sz="3300" spc="10">
                <a:latin typeface="Trebuchet MS"/>
                <a:cs typeface="Trebuchet MS"/>
              </a:rPr>
              <a:t>.</a:t>
            </a:r>
            <a:endParaRPr sz="33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500"/>
              </a:spcBef>
              <a:tabLst>
                <a:tab pos="1875155" algn="l"/>
              </a:tabLst>
            </a:pPr>
            <a:r>
              <a:rPr dirty="0" sz="3300" spc="-60">
                <a:latin typeface="Trebuchet MS"/>
                <a:cs typeface="Trebuchet MS"/>
              </a:rPr>
              <a:t>En </a:t>
            </a:r>
            <a:r>
              <a:rPr dirty="0" sz="3300" spc="50">
                <a:latin typeface="Trebuchet MS"/>
                <a:cs typeface="Trebuchet MS"/>
              </a:rPr>
              <a:t>la </a:t>
            </a:r>
            <a:r>
              <a:rPr dirty="0" sz="3300" spc="80">
                <a:latin typeface="Trebuchet MS"/>
                <a:cs typeface="Trebuchet MS"/>
              </a:rPr>
              <a:t>pantalla </a:t>
            </a:r>
            <a:r>
              <a:rPr dirty="0" sz="3300" spc="165">
                <a:latin typeface="Trebuchet MS"/>
                <a:cs typeface="Trebuchet MS"/>
              </a:rPr>
              <a:t>aparecerá  </a:t>
            </a:r>
            <a:r>
              <a:rPr dirty="0" sz="3300" spc="-135">
                <a:latin typeface="Trebuchet MS"/>
                <a:cs typeface="Trebuchet MS"/>
              </a:rPr>
              <a:t>tu </a:t>
            </a:r>
            <a:r>
              <a:rPr dirty="0" sz="3300" spc="-70">
                <a:latin typeface="Trebuchet MS"/>
                <a:cs typeface="Trebuchet MS"/>
              </a:rPr>
              <a:t>rostro </a:t>
            </a:r>
            <a:r>
              <a:rPr dirty="0" sz="3300" spc="-10">
                <a:latin typeface="Trebuchet MS"/>
                <a:cs typeface="Trebuchet MS"/>
              </a:rPr>
              <a:t>y </a:t>
            </a:r>
            <a:r>
              <a:rPr dirty="0" sz="3300" spc="100">
                <a:latin typeface="Trebuchet MS"/>
                <a:cs typeface="Trebuchet MS"/>
              </a:rPr>
              <a:t>luego  </a:t>
            </a:r>
            <a:r>
              <a:rPr dirty="0" sz="3300" spc="240" b="1">
                <a:latin typeface="Calibri"/>
                <a:cs typeface="Calibri"/>
              </a:rPr>
              <a:t>iniciarás	</a:t>
            </a:r>
            <a:r>
              <a:rPr dirty="0" sz="3300" spc="125" b="1">
                <a:latin typeface="Calibri"/>
                <a:cs typeface="Calibri"/>
              </a:rPr>
              <a:t>sesión.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63054" y="1409458"/>
            <a:ext cx="5312410" cy="8947785"/>
          </a:xfrm>
          <a:custGeom>
            <a:avLst/>
            <a:gdLst/>
            <a:ahLst/>
            <a:cxnLst/>
            <a:rect l="l" t="t" r="r" b="b"/>
            <a:pathLst>
              <a:path w="5312409" h="8947785">
                <a:moveTo>
                  <a:pt x="4948720" y="0"/>
                </a:moveTo>
                <a:lnTo>
                  <a:pt x="0" y="205714"/>
                </a:lnTo>
                <a:lnTo>
                  <a:pt x="363359" y="8947188"/>
                </a:lnTo>
                <a:lnTo>
                  <a:pt x="5312079" y="8741473"/>
                </a:lnTo>
                <a:lnTo>
                  <a:pt x="4948720" y="0"/>
                </a:lnTo>
                <a:close/>
              </a:path>
            </a:pathLst>
          </a:custGeom>
          <a:solidFill>
            <a:srgbClr val="0070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27800" y="1346200"/>
            <a:ext cx="5541840" cy="906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28790" y="1368805"/>
            <a:ext cx="5541645" cy="9039225"/>
          </a:xfrm>
          <a:custGeom>
            <a:avLst/>
            <a:gdLst/>
            <a:ahLst/>
            <a:cxnLst/>
            <a:rect l="l" t="t" r="r" b="b"/>
            <a:pathLst>
              <a:path w="5541645" h="9039225">
                <a:moveTo>
                  <a:pt x="5031181" y="9039072"/>
                </a:moveTo>
                <a:lnTo>
                  <a:pt x="0" y="8745740"/>
                </a:lnTo>
                <a:lnTo>
                  <a:pt x="509917" y="0"/>
                </a:lnTo>
                <a:lnTo>
                  <a:pt x="5541086" y="293319"/>
                </a:lnTo>
                <a:lnTo>
                  <a:pt x="5031181" y="9039072"/>
                </a:lnTo>
                <a:close/>
              </a:path>
            </a:pathLst>
          </a:custGeom>
          <a:ln w="508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46075" y="8077860"/>
            <a:ext cx="4750435" cy="1207770"/>
          </a:xfrm>
          <a:custGeom>
            <a:avLst/>
            <a:gdLst/>
            <a:ahLst/>
            <a:cxnLst/>
            <a:rect l="l" t="t" r="r" b="b"/>
            <a:pathLst>
              <a:path w="4750434" h="1207770">
                <a:moveTo>
                  <a:pt x="4695431" y="1207554"/>
                </a:moveTo>
                <a:lnTo>
                  <a:pt x="0" y="933792"/>
                </a:lnTo>
                <a:lnTo>
                  <a:pt x="54432" y="0"/>
                </a:lnTo>
                <a:lnTo>
                  <a:pt x="4749876" y="273761"/>
                </a:lnTo>
                <a:lnTo>
                  <a:pt x="4695431" y="1207554"/>
                </a:lnTo>
                <a:close/>
              </a:path>
            </a:pathLst>
          </a:custGeom>
          <a:ln w="63499">
            <a:solidFill>
              <a:srgbClr val="F035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06182" y="6080455"/>
            <a:ext cx="4848860" cy="6866255"/>
          </a:xfrm>
          <a:custGeom>
            <a:avLst/>
            <a:gdLst/>
            <a:ahLst/>
            <a:cxnLst/>
            <a:rect l="l" t="t" r="r" b="b"/>
            <a:pathLst>
              <a:path w="4848860" h="6866255">
                <a:moveTo>
                  <a:pt x="3352914" y="0"/>
                </a:moveTo>
                <a:lnTo>
                  <a:pt x="0" y="830757"/>
                </a:lnTo>
                <a:lnTo>
                  <a:pt x="1495374" y="6866001"/>
                </a:lnTo>
                <a:lnTo>
                  <a:pt x="4848288" y="6035243"/>
                </a:lnTo>
                <a:lnTo>
                  <a:pt x="3352914" y="0"/>
                </a:lnTo>
                <a:close/>
              </a:path>
            </a:pathLst>
          </a:custGeom>
          <a:solidFill>
            <a:srgbClr val="0070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15453" y="6010516"/>
            <a:ext cx="4385652" cy="6710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75979" y="6164440"/>
            <a:ext cx="1793239" cy="737870"/>
          </a:xfrm>
          <a:custGeom>
            <a:avLst/>
            <a:gdLst/>
            <a:ahLst/>
            <a:cxnLst/>
            <a:rect l="l" t="t" r="r" b="b"/>
            <a:pathLst>
              <a:path w="1793239" h="737870">
                <a:moveTo>
                  <a:pt x="1792668" y="480822"/>
                </a:moveTo>
                <a:lnTo>
                  <a:pt x="71818" y="737831"/>
                </a:lnTo>
                <a:lnTo>
                  <a:pt x="0" y="257009"/>
                </a:lnTo>
                <a:lnTo>
                  <a:pt x="1720862" y="0"/>
                </a:lnTo>
                <a:lnTo>
                  <a:pt x="1792668" y="480822"/>
                </a:lnTo>
                <a:close/>
              </a:path>
            </a:pathLst>
          </a:custGeom>
          <a:ln w="63500">
            <a:solidFill>
              <a:srgbClr val="F035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14448" y="6841718"/>
            <a:ext cx="1698625" cy="400050"/>
          </a:xfrm>
          <a:custGeom>
            <a:avLst/>
            <a:gdLst/>
            <a:ahLst/>
            <a:cxnLst/>
            <a:rect l="l" t="t" r="r" b="b"/>
            <a:pathLst>
              <a:path w="1698625" h="400050">
                <a:moveTo>
                  <a:pt x="1675663" y="0"/>
                </a:moveTo>
                <a:lnTo>
                  <a:pt x="0" y="243789"/>
                </a:lnTo>
                <a:lnTo>
                  <a:pt x="22694" y="399656"/>
                </a:lnTo>
                <a:lnTo>
                  <a:pt x="1698345" y="155867"/>
                </a:lnTo>
                <a:lnTo>
                  <a:pt x="16756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 rot="21120000">
            <a:off x="1964405" y="6995985"/>
            <a:ext cx="826987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05"/>
              </a:lnSpc>
            </a:pPr>
            <a:r>
              <a:rPr dirty="0" sz="1250" spc="-10">
                <a:latin typeface="Arial"/>
                <a:cs typeface="Arial"/>
              </a:rPr>
              <a:t>Ana</a:t>
            </a:r>
            <a:r>
              <a:rPr dirty="0" sz="1250" spc="-165">
                <a:latin typeface="Arial"/>
                <a:cs typeface="Arial"/>
              </a:rPr>
              <a:t> </a:t>
            </a:r>
            <a:r>
              <a:rPr dirty="0" sz="1250" spc="-5">
                <a:latin typeface="Arial"/>
                <a:cs typeface="Arial"/>
              </a:rPr>
              <a:t>Andino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 rot="21120000">
            <a:off x="2812680" y="6925804"/>
            <a:ext cx="700384" cy="118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30"/>
              </a:lnSpc>
            </a:pPr>
            <a:r>
              <a:rPr dirty="0" sz="900" spc="10">
                <a:solidFill>
                  <a:srgbClr val="B3B3B3"/>
                </a:solidFill>
                <a:latin typeface="Arial"/>
                <a:cs typeface="Arial"/>
              </a:rPr>
              <a:t>(yo,</a:t>
            </a:r>
            <a:r>
              <a:rPr dirty="0" sz="900" spc="-6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B3B3B3"/>
                </a:solidFill>
                <a:latin typeface="Arial"/>
                <a:cs typeface="Arial"/>
              </a:rPr>
              <a:t>anfitrion)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16427" y="8243696"/>
            <a:ext cx="1452880" cy="512445"/>
          </a:xfrm>
          <a:custGeom>
            <a:avLst/>
            <a:gdLst/>
            <a:ahLst/>
            <a:cxnLst/>
            <a:rect l="l" t="t" r="r" b="b"/>
            <a:pathLst>
              <a:path w="1452879" h="512445">
                <a:moveTo>
                  <a:pt x="331940" y="220992"/>
                </a:moveTo>
                <a:lnTo>
                  <a:pt x="144891" y="220992"/>
                </a:lnTo>
                <a:lnTo>
                  <a:pt x="185717" y="254266"/>
                </a:lnTo>
                <a:lnTo>
                  <a:pt x="228724" y="285501"/>
                </a:lnTo>
                <a:lnTo>
                  <a:pt x="273201" y="314666"/>
                </a:lnTo>
                <a:lnTo>
                  <a:pt x="318431" y="341730"/>
                </a:lnTo>
                <a:lnTo>
                  <a:pt x="363703" y="366662"/>
                </a:lnTo>
                <a:lnTo>
                  <a:pt x="408302" y="389432"/>
                </a:lnTo>
                <a:lnTo>
                  <a:pt x="453118" y="410388"/>
                </a:lnTo>
                <a:lnTo>
                  <a:pt x="498861" y="429576"/>
                </a:lnTo>
                <a:lnTo>
                  <a:pt x="545416" y="446946"/>
                </a:lnTo>
                <a:lnTo>
                  <a:pt x="592701" y="462455"/>
                </a:lnTo>
                <a:lnTo>
                  <a:pt x="640509" y="476025"/>
                </a:lnTo>
                <a:lnTo>
                  <a:pt x="688819" y="487632"/>
                </a:lnTo>
                <a:lnTo>
                  <a:pt x="737485" y="497215"/>
                </a:lnTo>
                <a:lnTo>
                  <a:pt x="786393" y="504723"/>
                </a:lnTo>
                <a:lnTo>
                  <a:pt x="830776" y="509411"/>
                </a:lnTo>
                <a:lnTo>
                  <a:pt x="876948" y="511997"/>
                </a:lnTo>
                <a:lnTo>
                  <a:pt x="924494" y="512376"/>
                </a:lnTo>
                <a:lnTo>
                  <a:pt x="972993" y="510443"/>
                </a:lnTo>
                <a:lnTo>
                  <a:pt x="1022029" y="506095"/>
                </a:lnTo>
                <a:lnTo>
                  <a:pt x="1071182" y="499226"/>
                </a:lnTo>
                <a:lnTo>
                  <a:pt x="1120036" y="489733"/>
                </a:lnTo>
                <a:lnTo>
                  <a:pt x="1168170" y="477511"/>
                </a:lnTo>
                <a:lnTo>
                  <a:pt x="1215190" y="462446"/>
                </a:lnTo>
                <a:lnTo>
                  <a:pt x="1260611" y="444461"/>
                </a:lnTo>
                <a:lnTo>
                  <a:pt x="1277151" y="436457"/>
                </a:lnTo>
                <a:lnTo>
                  <a:pt x="920670" y="436457"/>
                </a:lnTo>
                <a:lnTo>
                  <a:pt x="870256" y="434224"/>
                </a:lnTo>
                <a:lnTo>
                  <a:pt x="820214" y="429309"/>
                </a:lnTo>
                <a:lnTo>
                  <a:pt x="770810" y="421703"/>
                </a:lnTo>
                <a:lnTo>
                  <a:pt x="719554" y="410665"/>
                </a:lnTo>
                <a:lnTo>
                  <a:pt x="669319" y="396616"/>
                </a:lnTo>
                <a:lnTo>
                  <a:pt x="620074" y="379780"/>
                </a:lnTo>
                <a:lnTo>
                  <a:pt x="571789" y="360377"/>
                </a:lnTo>
                <a:lnTo>
                  <a:pt x="524433" y="338630"/>
                </a:lnTo>
                <a:lnTo>
                  <a:pt x="477974" y="314760"/>
                </a:lnTo>
                <a:lnTo>
                  <a:pt x="432381" y="288988"/>
                </a:lnTo>
                <a:lnTo>
                  <a:pt x="389287" y="261896"/>
                </a:lnTo>
                <a:lnTo>
                  <a:pt x="347915" y="233006"/>
                </a:lnTo>
                <a:lnTo>
                  <a:pt x="331940" y="220992"/>
                </a:lnTo>
                <a:close/>
              </a:path>
              <a:path w="1452879" h="512445">
                <a:moveTo>
                  <a:pt x="1441333" y="287957"/>
                </a:moveTo>
                <a:lnTo>
                  <a:pt x="1433204" y="288734"/>
                </a:lnTo>
                <a:lnTo>
                  <a:pt x="1345975" y="333007"/>
                </a:lnTo>
                <a:lnTo>
                  <a:pt x="1303034" y="354250"/>
                </a:lnTo>
                <a:lnTo>
                  <a:pt x="1259684" y="374066"/>
                </a:lnTo>
                <a:lnTo>
                  <a:pt x="1215279" y="391832"/>
                </a:lnTo>
                <a:lnTo>
                  <a:pt x="1169177" y="406924"/>
                </a:lnTo>
                <a:lnTo>
                  <a:pt x="1120733" y="418718"/>
                </a:lnTo>
                <a:lnTo>
                  <a:pt x="1071488" y="427138"/>
                </a:lnTo>
                <a:lnTo>
                  <a:pt x="1021552" y="432906"/>
                </a:lnTo>
                <a:lnTo>
                  <a:pt x="971191" y="436015"/>
                </a:lnTo>
                <a:lnTo>
                  <a:pt x="920670" y="436457"/>
                </a:lnTo>
                <a:lnTo>
                  <a:pt x="1277151" y="436457"/>
                </a:lnTo>
                <a:lnTo>
                  <a:pt x="1345160" y="399242"/>
                </a:lnTo>
                <a:lnTo>
                  <a:pt x="1383429" y="371808"/>
                </a:lnTo>
                <a:lnTo>
                  <a:pt x="1418471" y="341018"/>
                </a:lnTo>
                <a:lnTo>
                  <a:pt x="1449867" y="306768"/>
                </a:lnTo>
                <a:lnTo>
                  <a:pt x="1452253" y="298894"/>
                </a:lnTo>
                <a:lnTo>
                  <a:pt x="1448546" y="291984"/>
                </a:lnTo>
                <a:lnTo>
                  <a:pt x="1441333" y="287957"/>
                </a:lnTo>
                <a:close/>
              </a:path>
              <a:path w="1452879" h="512445">
                <a:moveTo>
                  <a:pt x="36420" y="21564"/>
                </a:moveTo>
                <a:lnTo>
                  <a:pt x="18524" y="24932"/>
                </a:lnTo>
                <a:lnTo>
                  <a:pt x="5653" y="37718"/>
                </a:lnTo>
                <a:lnTo>
                  <a:pt x="0" y="55258"/>
                </a:lnTo>
                <a:lnTo>
                  <a:pt x="3756" y="72885"/>
                </a:lnTo>
                <a:lnTo>
                  <a:pt x="28219" y="118422"/>
                </a:lnTo>
                <a:lnTo>
                  <a:pt x="50524" y="164617"/>
                </a:lnTo>
                <a:lnTo>
                  <a:pt x="71286" y="211347"/>
                </a:lnTo>
                <a:lnTo>
                  <a:pt x="91125" y="258486"/>
                </a:lnTo>
                <a:lnTo>
                  <a:pt x="110658" y="305913"/>
                </a:lnTo>
                <a:lnTo>
                  <a:pt x="130502" y="353504"/>
                </a:lnTo>
                <a:lnTo>
                  <a:pt x="141872" y="364910"/>
                </a:lnTo>
                <a:lnTo>
                  <a:pt x="156405" y="364072"/>
                </a:lnTo>
                <a:lnTo>
                  <a:pt x="168398" y="354188"/>
                </a:lnTo>
                <a:lnTo>
                  <a:pt x="172145" y="338454"/>
                </a:lnTo>
                <a:lnTo>
                  <a:pt x="167485" y="308775"/>
                </a:lnTo>
                <a:lnTo>
                  <a:pt x="161294" y="279285"/>
                </a:lnTo>
                <a:lnTo>
                  <a:pt x="153716" y="250015"/>
                </a:lnTo>
                <a:lnTo>
                  <a:pt x="144891" y="220992"/>
                </a:lnTo>
                <a:lnTo>
                  <a:pt x="331940" y="220992"/>
                </a:lnTo>
                <a:lnTo>
                  <a:pt x="307771" y="202815"/>
                </a:lnTo>
                <a:lnTo>
                  <a:pt x="268363" y="171818"/>
                </a:lnTo>
                <a:lnTo>
                  <a:pt x="189773" y="109385"/>
                </a:lnTo>
                <a:lnTo>
                  <a:pt x="243501" y="106026"/>
                </a:lnTo>
                <a:lnTo>
                  <a:pt x="296061" y="97556"/>
                </a:lnTo>
                <a:lnTo>
                  <a:pt x="346223" y="83583"/>
                </a:lnTo>
                <a:lnTo>
                  <a:pt x="392757" y="63715"/>
                </a:lnTo>
                <a:lnTo>
                  <a:pt x="409137" y="45134"/>
                </a:lnTo>
                <a:lnTo>
                  <a:pt x="408798" y="33426"/>
                </a:lnTo>
                <a:lnTo>
                  <a:pt x="158009" y="33426"/>
                </a:lnTo>
                <a:lnTo>
                  <a:pt x="117435" y="31321"/>
                </a:lnTo>
                <a:lnTo>
                  <a:pt x="76997" y="27125"/>
                </a:lnTo>
                <a:lnTo>
                  <a:pt x="36420" y="21564"/>
                </a:lnTo>
                <a:close/>
              </a:path>
              <a:path w="1452879" h="512445">
                <a:moveTo>
                  <a:pt x="369744" y="0"/>
                </a:moveTo>
                <a:lnTo>
                  <a:pt x="327096" y="9381"/>
                </a:lnTo>
                <a:lnTo>
                  <a:pt x="285012" y="19305"/>
                </a:lnTo>
                <a:lnTo>
                  <a:pt x="242605" y="27755"/>
                </a:lnTo>
                <a:lnTo>
                  <a:pt x="198993" y="32715"/>
                </a:lnTo>
                <a:lnTo>
                  <a:pt x="158009" y="33426"/>
                </a:lnTo>
                <a:lnTo>
                  <a:pt x="408798" y="33426"/>
                </a:lnTo>
                <a:lnTo>
                  <a:pt x="408478" y="22342"/>
                </a:lnTo>
                <a:lnTo>
                  <a:pt x="394205" y="4308"/>
                </a:lnTo>
                <a:lnTo>
                  <a:pt x="369744" y="0"/>
                </a:lnTo>
                <a:close/>
              </a:path>
            </a:pathLst>
          </a:custGeom>
          <a:solidFill>
            <a:srgbClr val="F0359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4094" cy="13714094"/>
          </a:xfrm>
          <a:custGeom>
            <a:avLst/>
            <a:gdLst/>
            <a:ahLst/>
            <a:cxnLst/>
            <a:rect l="l" t="t" r="r" b="b"/>
            <a:pathLst>
              <a:path w="13714094" h="13714094">
                <a:moveTo>
                  <a:pt x="13714094" y="13714094"/>
                </a:moveTo>
                <a:lnTo>
                  <a:pt x="0" y="13714094"/>
                </a:lnTo>
                <a:lnTo>
                  <a:pt x="0" y="0"/>
                </a:lnTo>
                <a:lnTo>
                  <a:pt x="13714094" y="0"/>
                </a:lnTo>
                <a:lnTo>
                  <a:pt x="13714094" y="13714094"/>
                </a:lnTo>
                <a:close/>
              </a:path>
            </a:pathLst>
          </a:custGeom>
          <a:solidFill>
            <a:srgbClr val="0D7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514"/>
            <a:ext cx="11160760" cy="4013200"/>
          </a:xfrm>
          <a:custGeom>
            <a:avLst/>
            <a:gdLst/>
            <a:ahLst/>
            <a:cxnLst/>
            <a:rect l="l" t="t" r="r" b="b"/>
            <a:pathLst>
              <a:path w="11160760" h="4013200">
                <a:moveTo>
                  <a:pt x="11085816" y="0"/>
                </a:moveTo>
                <a:lnTo>
                  <a:pt x="0" y="0"/>
                </a:lnTo>
                <a:lnTo>
                  <a:pt x="0" y="4013200"/>
                </a:lnTo>
                <a:lnTo>
                  <a:pt x="44996" y="4000500"/>
                </a:lnTo>
                <a:lnTo>
                  <a:pt x="91805" y="3987800"/>
                </a:lnTo>
                <a:lnTo>
                  <a:pt x="137979" y="3962400"/>
                </a:lnTo>
                <a:lnTo>
                  <a:pt x="183400" y="3949700"/>
                </a:lnTo>
                <a:lnTo>
                  <a:pt x="227950" y="3924300"/>
                </a:lnTo>
                <a:lnTo>
                  <a:pt x="271512" y="3898900"/>
                </a:lnTo>
                <a:lnTo>
                  <a:pt x="398356" y="3822700"/>
                </a:lnTo>
                <a:lnTo>
                  <a:pt x="521696" y="3746500"/>
                </a:lnTo>
                <a:lnTo>
                  <a:pt x="562076" y="3721100"/>
                </a:lnTo>
                <a:lnTo>
                  <a:pt x="602107" y="3683000"/>
                </a:lnTo>
                <a:lnTo>
                  <a:pt x="720200" y="3606800"/>
                </a:lnTo>
                <a:lnTo>
                  <a:pt x="758930" y="3568700"/>
                </a:lnTo>
                <a:lnTo>
                  <a:pt x="797361" y="3543300"/>
                </a:lnTo>
                <a:lnTo>
                  <a:pt x="835501" y="3505200"/>
                </a:lnTo>
                <a:lnTo>
                  <a:pt x="910949" y="3454400"/>
                </a:lnTo>
                <a:lnTo>
                  <a:pt x="948277" y="3416300"/>
                </a:lnTo>
                <a:lnTo>
                  <a:pt x="985355" y="3390900"/>
                </a:lnTo>
                <a:lnTo>
                  <a:pt x="1058797" y="3314700"/>
                </a:lnTo>
                <a:lnTo>
                  <a:pt x="1095181" y="3289300"/>
                </a:lnTo>
                <a:lnTo>
                  <a:pt x="1131354" y="3251200"/>
                </a:lnTo>
                <a:lnTo>
                  <a:pt x="1167326" y="3225800"/>
                </a:lnTo>
                <a:lnTo>
                  <a:pt x="1238706" y="3149600"/>
                </a:lnTo>
                <a:lnTo>
                  <a:pt x="1274134" y="3124200"/>
                </a:lnTo>
                <a:lnTo>
                  <a:pt x="1379486" y="3009900"/>
                </a:lnTo>
                <a:lnTo>
                  <a:pt x="1414327" y="2984500"/>
                </a:lnTo>
                <a:lnTo>
                  <a:pt x="1552566" y="2832100"/>
                </a:lnTo>
                <a:lnTo>
                  <a:pt x="1586895" y="2806700"/>
                </a:lnTo>
                <a:lnTo>
                  <a:pt x="1757650" y="2616200"/>
                </a:lnTo>
                <a:lnTo>
                  <a:pt x="1825721" y="2552700"/>
                </a:lnTo>
                <a:lnTo>
                  <a:pt x="1961904" y="2400300"/>
                </a:lnTo>
                <a:lnTo>
                  <a:pt x="1996015" y="2374900"/>
                </a:lnTo>
                <a:lnTo>
                  <a:pt x="2167466" y="2184400"/>
                </a:lnTo>
                <a:lnTo>
                  <a:pt x="2202003" y="2159000"/>
                </a:lnTo>
                <a:lnTo>
                  <a:pt x="2306290" y="2044700"/>
                </a:lnTo>
                <a:lnTo>
                  <a:pt x="2341310" y="2019300"/>
                </a:lnTo>
                <a:lnTo>
                  <a:pt x="2447280" y="1905000"/>
                </a:lnTo>
                <a:lnTo>
                  <a:pt x="2482940" y="1879600"/>
                </a:lnTo>
                <a:lnTo>
                  <a:pt x="2554825" y="1803400"/>
                </a:lnTo>
                <a:lnTo>
                  <a:pt x="2591070" y="1778000"/>
                </a:lnTo>
                <a:lnTo>
                  <a:pt x="2627529" y="1739900"/>
                </a:lnTo>
                <a:lnTo>
                  <a:pt x="2664212" y="1714500"/>
                </a:lnTo>
                <a:lnTo>
                  <a:pt x="2701130" y="1676400"/>
                </a:lnTo>
                <a:lnTo>
                  <a:pt x="2738292" y="1651000"/>
                </a:lnTo>
                <a:lnTo>
                  <a:pt x="2775708" y="1612900"/>
                </a:lnTo>
                <a:lnTo>
                  <a:pt x="2813389" y="1587500"/>
                </a:lnTo>
                <a:lnTo>
                  <a:pt x="2851343" y="1549400"/>
                </a:lnTo>
                <a:lnTo>
                  <a:pt x="2889581" y="1524000"/>
                </a:lnTo>
                <a:lnTo>
                  <a:pt x="2928113" y="1485900"/>
                </a:lnTo>
                <a:lnTo>
                  <a:pt x="3045570" y="1409700"/>
                </a:lnTo>
                <a:lnTo>
                  <a:pt x="3085377" y="1371600"/>
                </a:lnTo>
                <a:lnTo>
                  <a:pt x="3206894" y="1295400"/>
                </a:lnTo>
                <a:lnTo>
                  <a:pt x="3331768" y="1219200"/>
                </a:lnTo>
                <a:lnTo>
                  <a:pt x="3506294" y="1117600"/>
                </a:lnTo>
                <a:lnTo>
                  <a:pt x="3595560" y="1066800"/>
                </a:lnTo>
                <a:lnTo>
                  <a:pt x="3640660" y="1054100"/>
                </a:lnTo>
                <a:lnTo>
                  <a:pt x="3731749" y="1003300"/>
                </a:lnTo>
                <a:lnTo>
                  <a:pt x="3777719" y="990600"/>
                </a:lnTo>
                <a:lnTo>
                  <a:pt x="3823961" y="965200"/>
                </a:lnTo>
                <a:lnTo>
                  <a:pt x="3870464" y="952500"/>
                </a:lnTo>
                <a:lnTo>
                  <a:pt x="3917220" y="927100"/>
                </a:lnTo>
                <a:lnTo>
                  <a:pt x="4058908" y="889000"/>
                </a:lnTo>
                <a:lnTo>
                  <a:pt x="4106580" y="863600"/>
                </a:lnTo>
                <a:lnTo>
                  <a:pt x="4445515" y="774700"/>
                </a:lnTo>
                <a:lnTo>
                  <a:pt x="4494569" y="774700"/>
                </a:lnTo>
                <a:lnTo>
                  <a:pt x="4593061" y="749300"/>
                </a:lnTo>
                <a:lnTo>
                  <a:pt x="4642479" y="749300"/>
                </a:lnTo>
                <a:lnTo>
                  <a:pt x="4691999" y="736600"/>
                </a:lnTo>
                <a:lnTo>
                  <a:pt x="4741613" y="736600"/>
                </a:lnTo>
                <a:lnTo>
                  <a:pt x="4791310" y="723900"/>
                </a:lnTo>
                <a:lnTo>
                  <a:pt x="4841082" y="723900"/>
                </a:lnTo>
                <a:lnTo>
                  <a:pt x="4890919" y="711200"/>
                </a:lnTo>
                <a:lnTo>
                  <a:pt x="5040726" y="711200"/>
                </a:lnTo>
                <a:lnTo>
                  <a:pt x="5090729" y="698500"/>
                </a:lnTo>
                <a:lnTo>
                  <a:pt x="11118772" y="698500"/>
                </a:lnTo>
                <a:lnTo>
                  <a:pt x="11129105" y="647700"/>
                </a:lnTo>
                <a:lnTo>
                  <a:pt x="11138134" y="596900"/>
                </a:lnTo>
                <a:lnTo>
                  <a:pt x="11145760" y="546100"/>
                </a:lnTo>
                <a:lnTo>
                  <a:pt x="11151887" y="508000"/>
                </a:lnTo>
                <a:lnTo>
                  <a:pt x="11156415" y="457200"/>
                </a:lnTo>
                <a:lnTo>
                  <a:pt x="11159247" y="406400"/>
                </a:lnTo>
                <a:lnTo>
                  <a:pt x="11160284" y="368300"/>
                </a:lnTo>
                <a:lnTo>
                  <a:pt x="11159427" y="317500"/>
                </a:lnTo>
                <a:lnTo>
                  <a:pt x="11156580" y="266700"/>
                </a:lnTo>
                <a:lnTo>
                  <a:pt x="11151643" y="228600"/>
                </a:lnTo>
                <a:lnTo>
                  <a:pt x="11144519" y="177800"/>
                </a:lnTo>
                <a:lnTo>
                  <a:pt x="11135109" y="139700"/>
                </a:lnTo>
                <a:lnTo>
                  <a:pt x="11123315" y="101600"/>
                </a:lnTo>
                <a:lnTo>
                  <a:pt x="11109039" y="50800"/>
                </a:lnTo>
                <a:lnTo>
                  <a:pt x="11092182" y="12700"/>
                </a:lnTo>
                <a:lnTo>
                  <a:pt x="11085816" y="0"/>
                </a:lnTo>
                <a:close/>
              </a:path>
              <a:path w="11160760" h="4013200">
                <a:moveTo>
                  <a:pt x="9820211" y="2260600"/>
                </a:moveTo>
                <a:lnTo>
                  <a:pt x="9528852" y="2260600"/>
                </a:lnTo>
                <a:lnTo>
                  <a:pt x="9577755" y="2273300"/>
                </a:lnTo>
                <a:lnTo>
                  <a:pt x="9772098" y="2273300"/>
                </a:lnTo>
                <a:lnTo>
                  <a:pt x="9820211" y="2260600"/>
                </a:lnTo>
                <a:close/>
              </a:path>
              <a:path w="11160760" h="4013200">
                <a:moveTo>
                  <a:pt x="11118772" y="698500"/>
                </a:moveTo>
                <a:lnTo>
                  <a:pt x="5340831" y="698500"/>
                </a:lnTo>
                <a:lnTo>
                  <a:pt x="5390802" y="711200"/>
                </a:lnTo>
                <a:lnTo>
                  <a:pt x="5490622" y="711200"/>
                </a:lnTo>
                <a:lnTo>
                  <a:pt x="5540451" y="723900"/>
                </a:lnTo>
                <a:lnTo>
                  <a:pt x="5639902" y="723900"/>
                </a:lnTo>
                <a:lnTo>
                  <a:pt x="5689505" y="736600"/>
                </a:lnTo>
                <a:lnTo>
                  <a:pt x="5739013" y="736600"/>
                </a:lnTo>
                <a:lnTo>
                  <a:pt x="5837709" y="762000"/>
                </a:lnTo>
                <a:lnTo>
                  <a:pt x="5886878" y="762000"/>
                </a:lnTo>
                <a:lnTo>
                  <a:pt x="6320918" y="876300"/>
                </a:lnTo>
                <a:lnTo>
                  <a:pt x="6368162" y="901700"/>
                </a:lnTo>
                <a:lnTo>
                  <a:pt x="6508855" y="939800"/>
                </a:lnTo>
                <a:lnTo>
                  <a:pt x="6555425" y="965200"/>
                </a:lnTo>
                <a:lnTo>
                  <a:pt x="6601840" y="977900"/>
                </a:lnTo>
                <a:lnTo>
                  <a:pt x="6648106" y="1003300"/>
                </a:lnTo>
                <a:lnTo>
                  <a:pt x="6694230" y="1016000"/>
                </a:lnTo>
                <a:lnTo>
                  <a:pt x="6740215" y="1041400"/>
                </a:lnTo>
                <a:lnTo>
                  <a:pt x="6786069" y="1054100"/>
                </a:lnTo>
                <a:lnTo>
                  <a:pt x="6831797" y="1079500"/>
                </a:lnTo>
                <a:lnTo>
                  <a:pt x="6877403" y="1092200"/>
                </a:lnTo>
                <a:lnTo>
                  <a:pt x="6968278" y="1143000"/>
                </a:lnTo>
                <a:lnTo>
                  <a:pt x="7013556" y="1155700"/>
                </a:lnTo>
                <a:lnTo>
                  <a:pt x="7103825" y="1206500"/>
                </a:lnTo>
                <a:lnTo>
                  <a:pt x="7148826" y="1219200"/>
                </a:lnTo>
                <a:lnTo>
                  <a:pt x="7283365" y="1295400"/>
                </a:lnTo>
                <a:lnTo>
                  <a:pt x="7328075" y="1308100"/>
                </a:lnTo>
                <a:lnTo>
                  <a:pt x="7506387" y="1409700"/>
                </a:lnTo>
                <a:lnTo>
                  <a:pt x="7550860" y="1422400"/>
                </a:lnTo>
                <a:lnTo>
                  <a:pt x="7728506" y="1524000"/>
                </a:lnTo>
                <a:lnTo>
                  <a:pt x="7906025" y="1612900"/>
                </a:lnTo>
                <a:lnTo>
                  <a:pt x="8172856" y="1765300"/>
                </a:lnTo>
                <a:lnTo>
                  <a:pt x="8217465" y="1778000"/>
                </a:lnTo>
                <a:lnTo>
                  <a:pt x="8396496" y="1879600"/>
                </a:lnTo>
                <a:lnTo>
                  <a:pt x="8441432" y="1892300"/>
                </a:lnTo>
                <a:lnTo>
                  <a:pt x="8576755" y="1968500"/>
                </a:lnTo>
                <a:lnTo>
                  <a:pt x="8622054" y="1981200"/>
                </a:lnTo>
                <a:lnTo>
                  <a:pt x="8712797" y="2032000"/>
                </a:lnTo>
                <a:lnTo>
                  <a:pt x="8758598" y="2044700"/>
                </a:lnTo>
                <a:lnTo>
                  <a:pt x="8804828" y="2070100"/>
                </a:lnTo>
                <a:lnTo>
                  <a:pt x="8851458" y="2082800"/>
                </a:lnTo>
                <a:lnTo>
                  <a:pt x="8898456" y="2108200"/>
                </a:lnTo>
                <a:lnTo>
                  <a:pt x="8945791" y="2120900"/>
                </a:lnTo>
                <a:lnTo>
                  <a:pt x="8993433" y="2146300"/>
                </a:lnTo>
                <a:lnTo>
                  <a:pt x="9430882" y="2260600"/>
                </a:lnTo>
                <a:lnTo>
                  <a:pt x="9868074" y="2260600"/>
                </a:lnTo>
                <a:lnTo>
                  <a:pt x="10056399" y="2209800"/>
                </a:lnTo>
                <a:lnTo>
                  <a:pt x="10102544" y="2184400"/>
                </a:lnTo>
                <a:lnTo>
                  <a:pt x="10147555" y="2171700"/>
                </a:lnTo>
                <a:lnTo>
                  <a:pt x="10191259" y="2146300"/>
                </a:lnTo>
                <a:lnTo>
                  <a:pt x="10233683" y="2120900"/>
                </a:lnTo>
                <a:lnTo>
                  <a:pt x="10274858" y="2095500"/>
                </a:lnTo>
                <a:lnTo>
                  <a:pt x="10314811" y="2070100"/>
                </a:lnTo>
                <a:lnTo>
                  <a:pt x="10353572" y="2044700"/>
                </a:lnTo>
                <a:lnTo>
                  <a:pt x="10391169" y="2019300"/>
                </a:lnTo>
                <a:lnTo>
                  <a:pt x="10427631" y="1981200"/>
                </a:lnTo>
                <a:lnTo>
                  <a:pt x="10462988" y="1955800"/>
                </a:lnTo>
                <a:lnTo>
                  <a:pt x="10497267" y="1917700"/>
                </a:lnTo>
                <a:lnTo>
                  <a:pt x="10530497" y="1879600"/>
                </a:lnTo>
                <a:lnTo>
                  <a:pt x="10562708" y="1841500"/>
                </a:lnTo>
                <a:lnTo>
                  <a:pt x="10593928" y="1803400"/>
                </a:lnTo>
                <a:lnTo>
                  <a:pt x="10624186" y="1765300"/>
                </a:lnTo>
                <a:lnTo>
                  <a:pt x="10653510" y="1727200"/>
                </a:lnTo>
                <a:lnTo>
                  <a:pt x="10681930" y="1689100"/>
                </a:lnTo>
                <a:lnTo>
                  <a:pt x="10709474" y="1651000"/>
                </a:lnTo>
                <a:lnTo>
                  <a:pt x="10736171" y="1600200"/>
                </a:lnTo>
                <a:lnTo>
                  <a:pt x="10762051" y="1562100"/>
                </a:lnTo>
                <a:lnTo>
                  <a:pt x="10787140" y="1511300"/>
                </a:lnTo>
                <a:lnTo>
                  <a:pt x="10811469" y="1473200"/>
                </a:lnTo>
                <a:lnTo>
                  <a:pt x="10835067" y="1422400"/>
                </a:lnTo>
                <a:lnTo>
                  <a:pt x="10857961" y="1384300"/>
                </a:lnTo>
                <a:lnTo>
                  <a:pt x="10880181" y="1333500"/>
                </a:lnTo>
                <a:lnTo>
                  <a:pt x="10901756" y="1295400"/>
                </a:lnTo>
                <a:lnTo>
                  <a:pt x="10922714" y="1244600"/>
                </a:lnTo>
                <a:lnTo>
                  <a:pt x="10943084" y="1206500"/>
                </a:lnTo>
                <a:lnTo>
                  <a:pt x="10962895" y="1155700"/>
                </a:lnTo>
                <a:lnTo>
                  <a:pt x="10982176" y="1104900"/>
                </a:lnTo>
                <a:lnTo>
                  <a:pt x="11000955" y="1066800"/>
                </a:lnTo>
                <a:lnTo>
                  <a:pt x="11018184" y="1016000"/>
                </a:lnTo>
                <a:lnTo>
                  <a:pt x="11034894" y="977900"/>
                </a:lnTo>
                <a:lnTo>
                  <a:pt x="11050988" y="927100"/>
                </a:lnTo>
                <a:lnTo>
                  <a:pt x="11066367" y="889000"/>
                </a:lnTo>
                <a:lnTo>
                  <a:pt x="11080933" y="838200"/>
                </a:lnTo>
                <a:lnTo>
                  <a:pt x="11094588" y="787400"/>
                </a:lnTo>
                <a:lnTo>
                  <a:pt x="11107234" y="736600"/>
                </a:lnTo>
                <a:lnTo>
                  <a:pt x="11118772" y="69850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23915" y="1955187"/>
            <a:ext cx="1845945" cy="1943100"/>
          </a:xfrm>
          <a:custGeom>
            <a:avLst/>
            <a:gdLst/>
            <a:ahLst/>
            <a:cxnLst/>
            <a:rect l="l" t="t" r="r" b="b"/>
            <a:pathLst>
              <a:path w="1845944" h="1943100">
                <a:moveTo>
                  <a:pt x="787085" y="0"/>
                </a:moveTo>
                <a:lnTo>
                  <a:pt x="745998" y="477"/>
                </a:lnTo>
                <a:lnTo>
                  <a:pt x="705343" y="3429"/>
                </a:lnTo>
                <a:lnTo>
                  <a:pt x="665206" y="8932"/>
                </a:lnTo>
                <a:lnTo>
                  <a:pt x="625669" y="17057"/>
                </a:lnTo>
                <a:lnTo>
                  <a:pt x="586817" y="27879"/>
                </a:lnTo>
                <a:lnTo>
                  <a:pt x="541322" y="44411"/>
                </a:lnTo>
                <a:lnTo>
                  <a:pt x="497714" y="64421"/>
                </a:lnTo>
                <a:lnTo>
                  <a:pt x="455991" y="87688"/>
                </a:lnTo>
                <a:lnTo>
                  <a:pt x="416149" y="113994"/>
                </a:lnTo>
                <a:lnTo>
                  <a:pt x="378186" y="143119"/>
                </a:lnTo>
                <a:lnTo>
                  <a:pt x="342098" y="174845"/>
                </a:lnTo>
                <a:lnTo>
                  <a:pt x="307884" y="208953"/>
                </a:lnTo>
                <a:lnTo>
                  <a:pt x="275540" y="245223"/>
                </a:lnTo>
                <a:lnTo>
                  <a:pt x="245063" y="283437"/>
                </a:lnTo>
                <a:lnTo>
                  <a:pt x="216451" y="323375"/>
                </a:lnTo>
                <a:lnTo>
                  <a:pt x="189701" y="364818"/>
                </a:lnTo>
                <a:lnTo>
                  <a:pt x="164810" y="407548"/>
                </a:lnTo>
                <a:lnTo>
                  <a:pt x="141776" y="451344"/>
                </a:lnTo>
                <a:lnTo>
                  <a:pt x="120595" y="495989"/>
                </a:lnTo>
                <a:lnTo>
                  <a:pt x="101265" y="541262"/>
                </a:lnTo>
                <a:lnTo>
                  <a:pt x="83782" y="586946"/>
                </a:lnTo>
                <a:lnTo>
                  <a:pt x="67252" y="635220"/>
                </a:lnTo>
                <a:lnTo>
                  <a:pt x="52365" y="684116"/>
                </a:lnTo>
                <a:lnTo>
                  <a:pt x="39189" y="733550"/>
                </a:lnTo>
                <a:lnTo>
                  <a:pt x="27795" y="783435"/>
                </a:lnTo>
                <a:lnTo>
                  <a:pt x="18253" y="833687"/>
                </a:lnTo>
                <a:lnTo>
                  <a:pt x="10633" y="884221"/>
                </a:lnTo>
                <a:lnTo>
                  <a:pt x="5004" y="934953"/>
                </a:lnTo>
                <a:lnTo>
                  <a:pt x="1436" y="985795"/>
                </a:lnTo>
                <a:lnTo>
                  <a:pt x="0" y="1036665"/>
                </a:lnTo>
                <a:lnTo>
                  <a:pt x="764" y="1087476"/>
                </a:lnTo>
                <a:lnTo>
                  <a:pt x="3799" y="1138144"/>
                </a:lnTo>
                <a:lnTo>
                  <a:pt x="9175" y="1188583"/>
                </a:lnTo>
                <a:lnTo>
                  <a:pt x="16961" y="1238709"/>
                </a:lnTo>
                <a:lnTo>
                  <a:pt x="27227" y="1288437"/>
                </a:lnTo>
                <a:lnTo>
                  <a:pt x="40044" y="1337681"/>
                </a:lnTo>
                <a:lnTo>
                  <a:pt x="54511" y="1383272"/>
                </a:lnTo>
                <a:lnTo>
                  <a:pt x="71401" y="1428118"/>
                </a:lnTo>
                <a:lnTo>
                  <a:pt x="90647" y="1472068"/>
                </a:lnTo>
                <a:lnTo>
                  <a:pt x="112184" y="1514970"/>
                </a:lnTo>
                <a:lnTo>
                  <a:pt x="135946" y="1556672"/>
                </a:lnTo>
                <a:lnTo>
                  <a:pt x="161869" y="1597022"/>
                </a:lnTo>
                <a:lnTo>
                  <a:pt x="189887" y="1635868"/>
                </a:lnTo>
                <a:lnTo>
                  <a:pt x="219934" y="1673059"/>
                </a:lnTo>
                <a:lnTo>
                  <a:pt x="251946" y="1708443"/>
                </a:lnTo>
                <a:lnTo>
                  <a:pt x="285856" y="1741868"/>
                </a:lnTo>
                <a:lnTo>
                  <a:pt x="321599" y="1773183"/>
                </a:lnTo>
                <a:lnTo>
                  <a:pt x="359110" y="1802235"/>
                </a:lnTo>
                <a:lnTo>
                  <a:pt x="398324" y="1828873"/>
                </a:lnTo>
                <a:lnTo>
                  <a:pt x="439175" y="1852945"/>
                </a:lnTo>
                <a:lnTo>
                  <a:pt x="481597" y="1874300"/>
                </a:lnTo>
                <a:lnTo>
                  <a:pt x="525526" y="1892785"/>
                </a:lnTo>
                <a:lnTo>
                  <a:pt x="572379" y="1908777"/>
                </a:lnTo>
                <a:lnTo>
                  <a:pt x="620116" y="1921545"/>
                </a:lnTo>
                <a:lnTo>
                  <a:pt x="668572" y="1931211"/>
                </a:lnTo>
                <a:lnTo>
                  <a:pt x="717584" y="1937896"/>
                </a:lnTo>
                <a:lnTo>
                  <a:pt x="766988" y="1941721"/>
                </a:lnTo>
                <a:lnTo>
                  <a:pt x="816620" y="1942809"/>
                </a:lnTo>
                <a:lnTo>
                  <a:pt x="866316" y="1941280"/>
                </a:lnTo>
                <a:lnTo>
                  <a:pt x="915911" y="1937257"/>
                </a:lnTo>
                <a:lnTo>
                  <a:pt x="965243" y="1930860"/>
                </a:lnTo>
                <a:lnTo>
                  <a:pt x="1014146" y="1922211"/>
                </a:lnTo>
                <a:lnTo>
                  <a:pt x="1060826" y="1911707"/>
                </a:lnTo>
                <a:lnTo>
                  <a:pt x="1107001" y="1899007"/>
                </a:lnTo>
                <a:lnTo>
                  <a:pt x="1152584" y="1884175"/>
                </a:lnTo>
                <a:lnTo>
                  <a:pt x="1197488" y="1867270"/>
                </a:lnTo>
                <a:lnTo>
                  <a:pt x="1241628" y="1848357"/>
                </a:lnTo>
                <a:lnTo>
                  <a:pt x="1284915" y="1827498"/>
                </a:lnTo>
                <a:lnTo>
                  <a:pt x="1327264" y="1804753"/>
                </a:lnTo>
                <a:lnTo>
                  <a:pt x="1368589" y="1780187"/>
                </a:lnTo>
                <a:lnTo>
                  <a:pt x="1408802" y="1753861"/>
                </a:lnTo>
                <a:lnTo>
                  <a:pt x="1447816" y="1725836"/>
                </a:lnTo>
                <a:lnTo>
                  <a:pt x="1485546" y="1696177"/>
                </a:lnTo>
                <a:lnTo>
                  <a:pt x="1521905" y="1664944"/>
                </a:lnTo>
                <a:lnTo>
                  <a:pt x="1556806" y="1632200"/>
                </a:lnTo>
                <a:lnTo>
                  <a:pt x="1590163" y="1598007"/>
                </a:lnTo>
                <a:lnTo>
                  <a:pt x="1621888" y="1562427"/>
                </a:lnTo>
                <a:lnTo>
                  <a:pt x="1651896" y="1525524"/>
                </a:lnTo>
                <a:lnTo>
                  <a:pt x="1680099" y="1487358"/>
                </a:lnTo>
                <a:lnTo>
                  <a:pt x="1706412" y="1447992"/>
                </a:lnTo>
                <a:lnTo>
                  <a:pt x="1730747" y="1407489"/>
                </a:lnTo>
                <a:lnTo>
                  <a:pt x="1753018" y="1365910"/>
                </a:lnTo>
                <a:lnTo>
                  <a:pt x="1773139" y="1323318"/>
                </a:lnTo>
                <a:lnTo>
                  <a:pt x="1791022" y="1279775"/>
                </a:lnTo>
                <a:lnTo>
                  <a:pt x="1806582" y="1235343"/>
                </a:lnTo>
                <a:lnTo>
                  <a:pt x="1819731" y="1190085"/>
                </a:lnTo>
                <a:lnTo>
                  <a:pt x="1830383" y="1144063"/>
                </a:lnTo>
                <a:lnTo>
                  <a:pt x="1838452" y="1097339"/>
                </a:lnTo>
                <a:lnTo>
                  <a:pt x="1843850" y="1049975"/>
                </a:lnTo>
                <a:lnTo>
                  <a:pt x="1845803" y="1010605"/>
                </a:lnTo>
                <a:lnTo>
                  <a:pt x="1845080" y="970987"/>
                </a:lnTo>
                <a:lnTo>
                  <a:pt x="1841767" y="931194"/>
                </a:lnTo>
                <a:lnTo>
                  <a:pt x="1835946" y="891300"/>
                </a:lnTo>
                <a:lnTo>
                  <a:pt x="1827702" y="851379"/>
                </a:lnTo>
                <a:lnTo>
                  <a:pt x="1817118" y="811504"/>
                </a:lnTo>
                <a:lnTo>
                  <a:pt x="1804280" y="771749"/>
                </a:lnTo>
                <a:lnTo>
                  <a:pt x="1789270" y="732188"/>
                </a:lnTo>
                <a:lnTo>
                  <a:pt x="1772174" y="692893"/>
                </a:lnTo>
                <a:lnTo>
                  <a:pt x="1753074" y="653940"/>
                </a:lnTo>
                <a:lnTo>
                  <a:pt x="1732054" y="615400"/>
                </a:lnTo>
                <a:lnTo>
                  <a:pt x="1709200" y="577349"/>
                </a:lnTo>
                <a:lnTo>
                  <a:pt x="1684594" y="539859"/>
                </a:lnTo>
                <a:lnTo>
                  <a:pt x="1658321" y="503005"/>
                </a:lnTo>
                <a:lnTo>
                  <a:pt x="1630465" y="466859"/>
                </a:lnTo>
                <a:lnTo>
                  <a:pt x="1601110" y="431496"/>
                </a:lnTo>
                <a:lnTo>
                  <a:pt x="1570339" y="396989"/>
                </a:lnTo>
                <a:lnTo>
                  <a:pt x="1538237" y="363411"/>
                </a:lnTo>
                <a:lnTo>
                  <a:pt x="1504888" y="330837"/>
                </a:lnTo>
                <a:lnTo>
                  <a:pt x="1470376" y="299340"/>
                </a:lnTo>
                <a:lnTo>
                  <a:pt x="1434785" y="268993"/>
                </a:lnTo>
                <a:lnTo>
                  <a:pt x="1398198" y="239871"/>
                </a:lnTo>
                <a:lnTo>
                  <a:pt x="1360700" y="212046"/>
                </a:lnTo>
                <a:lnTo>
                  <a:pt x="1322374" y="185593"/>
                </a:lnTo>
                <a:lnTo>
                  <a:pt x="1283306" y="160585"/>
                </a:lnTo>
                <a:lnTo>
                  <a:pt x="1243578" y="137095"/>
                </a:lnTo>
                <a:lnTo>
                  <a:pt x="1203275" y="115198"/>
                </a:lnTo>
                <a:lnTo>
                  <a:pt x="1162481" y="94967"/>
                </a:lnTo>
                <a:lnTo>
                  <a:pt x="1121279" y="76475"/>
                </a:lnTo>
                <a:lnTo>
                  <a:pt x="1079754" y="59797"/>
                </a:lnTo>
                <a:lnTo>
                  <a:pt x="1037990" y="45005"/>
                </a:lnTo>
                <a:lnTo>
                  <a:pt x="996071" y="32173"/>
                </a:lnTo>
                <a:lnTo>
                  <a:pt x="954080" y="21376"/>
                </a:lnTo>
                <a:lnTo>
                  <a:pt x="912102" y="12686"/>
                </a:lnTo>
                <a:lnTo>
                  <a:pt x="870221" y="6178"/>
                </a:lnTo>
                <a:lnTo>
                  <a:pt x="828521" y="1925"/>
                </a:lnTo>
                <a:lnTo>
                  <a:pt x="787085" y="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0120278"/>
            <a:ext cx="4973955" cy="3592195"/>
          </a:xfrm>
          <a:custGeom>
            <a:avLst/>
            <a:gdLst/>
            <a:ahLst/>
            <a:cxnLst/>
            <a:rect l="l" t="t" r="r" b="b"/>
            <a:pathLst>
              <a:path w="4973955" h="3592194">
                <a:moveTo>
                  <a:pt x="635763" y="0"/>
                </a:moveTo>
                <a:lnTo>
                  <a:pt x="589430" y="73"/>
                </a:lnTo>
                <a:lnTo>
                  <a:pt x="543265" y="1004"/>
                </a:lnTo>
                <a:lnTo>
                  <a:pt x="497283" y="2807"/>
                </a:lnTo>
                <a:lnTo>
                  <a:pt x="451496" y="5498"/>
                </a:lnTo>
                <a:lnTo>
                  <a:pt x="405921" y="9092"/>
                </a:lnTo>
                <a:lnTo>
                  <a:pt x="360569" y="13604"/>
                </a:lnTo>
                <a:lnTo>
                  <a:pt x="315454" y="19050"/>
                </a:lnTo>
                <a:lnTo>
                  <a:pt x="270592" y="25445"/>
                </a:lnTo>
                <a:lnTo>
                  <a:pt x="225995" y="32804"/>
                </a:lnTo>
                <a:lnTo>
                  <a:pt x="181677" y="41143"/>
                </a:lnTo>
                <a:lnTo>
                  <a:pt x="137653" y="50476"/>
                </a:lnTo>
                <a:lnTo>
                  <a:pt x="93935" y="60820"/>
                </a:lnTo>
                <a:lnTo>
                  <a:pt x="50539" y="72190"/>
                </a:lnTo>
                <a:lnTo>
                  <a:pt x="7477" y="84601"/>
                </a:lnTo>
                <a:lnTo>
                  <a:pt x="0" y="86958"/>
                </a:lnTo>
                <a:lnTo>
                  <a:pt x="0" y="3591746"/>
                </a:lnTo>
                <a:lnTo>
                  <a:pt x="4973775" y="3591746"/>
                </a:lnTo>
                <a:lnTo>
                  <a:pt x="4972734" y="3585716"/>
                </a:lnTo>
                <a:lnTo>
                  <a:pt x="4963064" y="3536247"/>
                </a:lnTo>
                <a:lnTo>
                  <a:pt x="4952325" y="3486912"/>
                </a:lnTo>
                <a:lnTo>
                  <a:pt x="4940557" y="3437727"/>
                </a:lnTo>
                <a:lnTo>
                  <a:pt x="4927803" y="3388708"/>
                </a:lnTo>
                <a:lnTo>
                  <a:pt x="4914102" y="3339871"/>
                </a:lnTo>
                <a:lnTo>
                  <a:pt x="4899496" y="3291233"/>
                </a:lnTo>
                <a:lnTo>
                  <a:pt x="4884025" y="3242809"/>
                </a:lnTo>
                <a:lnTo>
                  <a:pt x="4867730" y="3194615"/>
                </a:lnTo>
                <a:lnTo>
                  <a:pt x="4850652" y="3146668"/>
                </a:lnTo>
                <a:lnTo>
                  <a:pt x="4832832" y="3098984"/>
                </a:lnTo>
                <a:lnTo>
                  <a:pt x="4814310" y="3051579"/>
                </a:lnTo>
                <a:lnTo>
                  <a:pt x="4795128" y="3004468"/>
                </a:lnTo>
                <a:lnTo>
                  <a:pt x="4775327" y="2957669"/>
                </a:lnTo>
                <a:lnTo>
                  <a:pt x="4754947" y="2911196"/>
                </a:lnTo>
                <a:lnTo>
                  <a:pt x="4734029" y="2865067"/>
                </a:lnTo>
                <a:lnTo>
                  <a:pt x="4712614" y="2819297"/>
                </a:lnTo>
                <a:lnTo>
                  <a:pt x="4690771" y="2773865"/>
                </a:lnTo>
                <a:lnTo>
                  <a:pt x="4668441" y="2728679"/>
                </a:lnTo>
                <a:lnTo>
                  <a:pt x="4645627" y="2683743"/>
                </a:lnTo>
                <a:lnTo>
                  <a:pt x="4622335" y="2639061"/>
                </a:lnTo>
                <a:lnTo>
                  <a:pt x="4598567" y="2594634"/>
                </a:lnTo>
                <a:lnTo>
                  <a:pt x="4574328" y="2550468"/>
                </a:lnTo>
                <a:lnTo>
                  <a:pt x="4549623" y="2506565"/>
                </a:lnTo>
                <a:lnTo>
                  <a:pt x="4524455" y="2462927"/>
                </a:lnTo>
                <a:lnTo>
                  <a:pt x="4498830" y="2419560"/>
                </a:lnTo>
                <a:lnTo>
                  <a:pt x="4472750" y="2376465"/>
                </a:lnTo>
                <a:lnTo>
                  <a:pt x="4446220" y="2333647"/>
                </a:lnTo>
                <a:lnTo>
                  <a:pt x="4419245" y="2291108"/>
                </a:lnTo>
                <a:lnTo>
                  <a:pt x="4391828" y="2248851"/>
                </a:lnTo>
                <a:lnTo>
                  <a:pt x="4363974" y="2206881"/>
                </a:lnTo>
                <a:lnTo>
                  <a:pt x="4335687" y="2165200"/>
                </a:lnTo>
                <a:lnTo>
                  <a:pt x="4306971" y="2123811"/>
                </a:lnTo>
                <a:lnTo>
                  <a:pt x="4277830" y="2082719"/>
                </a:lnTo>
                <a:lnTo>
                  <a:pt x="4248269" y="2041925"/>
                </a:lnTo>
                <a:lnTo>
                  <a:pt x="4218291" y="2001434"/>
                </a:lnTo>
                <a:lnTo>
                  <a:pt x="4187902" y="1961249"/>
                </a:lnTo>
                <a:lnTo>
                  <a:pt x="4157105" y="1921372"/>
                </a:lnTo>
                <a:lnTo>
                  <a:pt x="4125904" y="1881808"/>
                </a:lnTo>
                <a:lnTo>
                  <a:pt x="4094303" y="1842559"/>
                </a:lnTo>
                <a:lnTo>
                  <a:pt x="4062307" y="1803629"/>
                </a:lnTo>
                <a:lnTo>
                  <a:pt x="4029921" y="1765021"/>
                </a:lnTo>
                <a:lnTo>
                  <a:pt x="3997147" y="1726739"/>
                </a:lnTo>
                <a:lnTo>
                  <a:pt x="3963990" y="1688785"/>
                </a:lnTo>
                <a:lnTo>
                  <a:pt x="3930455" y="1651163"/>
                </a:lnTo>
                <a:lnTo>
                  <a:pt x="3896546" y="1613876"/>
                </a:lnTo>
                <a:lnTo>
                  <a:pt x="3862267" y="1576928"/>
                </a:lnTo>
                <a:lnTo>
                  <a:pt x="3827621" y="1540321"/>
                </a:lnTo>
                <a:lnTo>
                  <a:pt x="3792614" y="1504060"/>
                </a:lnTo>
                <a:lnTo>
                  <a:pt x="3757250" y="1468147"/>
                </a:lnTo>
                <a:lnTo>
                  <a:pt x="3721532" y="1432585"/>
                </a:lnTo>
                <a:lnTo>
                  <a:pt x="3685465" y="1397378"/>
                </a:lnTo>
                <a:lnTo>
                  <a:pt x="3649053" y="1362530"/>
                </a:lnTo>
                <a:lnTo>
                  <a:pt x="3612300" y="1328043"/>
                </a:lnTo>
                <a:lnTo>
                  <a:pt x="3575211" y="1293920"/>
                </a:lnTo>
                <a:lnTo>
                  <a:pt x="3537789" y="1260166"/>
                </a:lnTo>
                <a:lnTo>
                  <a:pt x="3500039" y="1226783"/>
                </a:lnTo>
                <a:lnTo>
                  <a:pt x="3461966" y="1193774"/>
                </a:lnTo>
                <a:lnTo>
                  <a:pt x="3423572" y="1161144"/>
                </a:lnTo>
                <a:lnTo>
                  <a:pt x="3384863" y="1128894"/>
                </a:lnTo>
                <a:lnTo>
                  <a:pt x="3345843" y="1097029"/>
                </a:lnTo>
                <a:lnTo>
                  <a:pt x="3306515" y="1065551"/>
                </a:lnTo>
                <a:lnTo>
                  <a:pt x="3266884" y="1034465"/>
                </a:lnTo>
                <a:lnTo>
                  <a:pt x="3226955" y="1003773"/>
                </a:lnTo>
                <a:lnTo>
                  <a:pt x="3186731" y="973478"/>
                </a:lnTo>
                <a:lnTo>
                  <a:pt x="3146217" y="943584"/>
                </a:lnTo>
                <a:lnTo>
                  <a:pt x="3105416" y="914094"/>
                </a:lnTo>
                <a:lnTo>
                  <a:pt x="3072356" y="890658"/>
                </a:lnTo>
                <a:lnTo>
                  <a:pt x="3038676" y="867204"/>
                </a:lnTo>
                <a:lnTo>
                  <a:pt x="3004389" y="843750"/>
                </a:lnTo>
                <a:lnTo>
                  <a:pt x="2969509" y="820309"/>
                </a:lnTo>
                <a:lnTo>
                  <a:pt x="2934051" y="796897"/>
                </a:lnTo>
                <a:lnTo>
                  <a:pt x="2898027" y="773530"/>
                </a:lnTo>
                <a:lnTo>
                  <a:pt x="2861452" y="750223"/>
                </a:lnTo>
                <a:lnTo>
                  <a:pt x="2824339" y="726991"/>
                </a:lnTo>
                <a:lnTo>
                  <a:pt x="2786703" y="703850"/>
                </a:lnTo>
                <a:lnTo>
                  <a:pt x="2748557" y="680815"/>
                </a:lnTo>
                <a:lnTo>
                  <a:pt x="2709915" y="657900"/>
                </a:lnTo>
                <a:lnTo>
                  <a:pt x="2670791" y="635123"/>
                </a:lnTo>
                <a:lnTo>
                  <a:pt x="2631199" y="612497"/>
                </a:lnTo>
                <a:lnTo>
                  <a:pt x="2591153" y="590038"/>
                </a:lnTo>
                <a:lnTo>
                  <a:pt x="2550666" y="567762"/>
                </a:lnTo>
                <a:lnTo>
                  <a:pt x="2509752" y="545683"/>
                </a:lnTo>
                <a:lnTo>
                  <a:pt x="2468426" y="523818"/>
                </a:lnTo>
                <a:lnTo>
                  <a:pt x="2426700" y="502182"/>
                </a:lnTo>
                <a:lnTo>
                  <a:pt x="2384589" y="480789"/>
                </a:lnTo>
                <a:lnTo>
                  <a:pt x="2342107" y="459655"/>
                </a:lnTo>
                <a:lnTo>
                  <a:pt x="2299268" y="438796"/>
                </a:lnTo>
                <a:lnTo>
                  <a:pt x="2256085" y="418227"/>
                </a:lnTo>
                <a:lnTo>
                  <a:pt x="2212572" y="397962"/>
                </a:lnTo>
                <a:lnTo>
                  <a:pt x="2168743" y="378019"/>
                </a:lnTo>
                <a:lnTo>
                  <a:pt x="2124612" y="358411"/>
                </a:lnTo>
                <a:lnTo>
                  <a:pt x="2080193" y="339154"/>
                </a:lnTo>
                <a:lnTo>
                  <a:pt x="2035500" y="320264"/>
                </a:lnTo>
                <a:lnTo>
                  <a:pt x="1990546" y="301755"/>
                </a:lnTo>
                <a:lnTo>
                  <a:pt x="1945345" y="283644"/>
                </a:lnTo>
                <a:lnTo>
                  <a:pt x="1899911" y="265945"/>
                </a:lnTo>
                <a:lnTo>
                  <a:pt x="1854259" y="248674"/>
                </a:lnTo>
                <a:lnTo>
                  <a:pt x="1808401" y="231846"/>
                </a:lnTo>
                <a:lnTo>
                  <a:pt x="1762352" y="215477"/>
                </a:lnTo>
                <a:lnTo>
                  <a:pt x="1716125" y="199581"/>
                </a:lnTo>
                <a:lnTo>
                  <a:pt x="1669735" y="184174"/>
                </a:lnTo>
                <a:lnTo>
                  <a:pt x="1623194" y="169272"/>
                </a:lnTo>
                <a:lnTo>
                  <a:pt x="1576518" y="154890"/>
                </a:lnTo>
                <a:lnTo>
                  <a:pt x="1529720" y="141042"/>
                </a:lnTo>
                <a:lnTo>
                  <a:pt x="1482814" y="127745"/>
                </a:lnTo>
                <a:lnTo>
                  <a:pt x="1435813" y="115014"/>
                </a:lnTo>
                <a:lnTo>
                  <a:pt x="1388731" y="102864"/>
                </a:lnTo>
                <a:lnTo>
                  <a:pt x="1341583" y="91310"/>
                </a:lnTo>
                <a:lnTo>
                  <a:pt x="1294382" y="80369"/>
                </a:lnTo>
                <a:lnTo>
                  <a:pt x="1247141" y="70054"/>
                </a:lnTo>
                <a:lnTo>
                  <a:pt x="1199876" y="60381"/>
                </a:lnTo>
                <a:lnTo>
                  <a:pt x="1152599" y="51367"/>
                </a:lnTo>
                <a:lnTo>
                  <a:pt x="1105325" y="43025"/>
                </a:lnTo>
                <a:lnTo>
                  <a:pt x="1058067" y="35372"/>
                </a:lnTo>
                <a:lnTo>
                  <a:pt x="1010839" y="28422"/>
                </a:lnTo>
                <a:lnTo>
                  <a:pt x="963655" y="22192"/>
                </a:lnTo>
                <a:lnTo>
                  <a:pt x="916529" y="16696"/>
                </a:lnTo>
                <a:lnTo>
                  <a:pt x="869475" y="11949"/>
                </a:lnTo>
                <a:lnTo>
                  <a:pt x="822506" y="7968"/>
                </a:lnTo>
                <a:lnTo>
                  <a:pt x="775637" y="4767"/>
                </a:lnTo>
                <a:lnTo>
                  <a:pt x="728880" y="2362"/>
                </a:lnTo>
                <a:lnTo>
                  <a:pt x="682251" y="767"/>
                </a:lnTo>
                <a:lnTo>
                  <a:pt x="635763" y="0"/>
                </a:lnTo>
                <a:close/>
              </a:path>
            </a:pathLst>
          </a:custGeom>
          <a:solidFill>
            <a:srgbClr val="FF9C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1767180"/>
            <a:ext cx="2988945" cy="1945005"/>
          </a:xfrm>
          <a:custGeom>
            <a:avLst/>
            <a:gdLst/>
            <a:ahLst/>
            <a:cxnLst/>
            <a:rect l="l" t="t" r="r" b="b"/>
            <a:pathLst>
              <a:path w="2988945" h="1945005">
                <a:moveTo>
                  <a:pt x="929385" y="0"/>
                </a:moveTo>
                <a:lnTo>
                  <a:pt x="882776" y="619"/>
                </a:lnTo>
                <a:lnTo>
                  <a:pt x="835925" y="1975"/>
                </a:lnTo>
                <a:lnTo>
                  <a:pt x="788861" y="4065"/>
                </a:lnTo>
                <a:lnTo>
                  <a:pt x="741618" y="6890"/>
                </a:lnTo>
                <a:lnTo>
                  <a:pt x="694227" y="10450"/>
                </a:lnTo>
                <a:lnTo>
                  <a:pt x="646720" y="14743"/>
                </a:lnTo>
                <a:lnTo>
                  <a:pt x="599130" y="19771"/>
                </a:lnTo>
                <a:lnTo>
                  <a:pt x="551487" y="25532"/>
                </a:lnTo>
                <a:lnTo>
                  <a:pt x="503823" y="32027"/>
                </a:lnTo>
                <a:lnTo>
                  <a:pt x="456172" y="39255"/>
                </a:lnTo>
                <a:lnTo>
                  <a:pt x="408564" y="47215"/>
                </a:lnTo>
                <a:lnTo>
                  <a:pt x="361032" y="55908"/>
                </a:lnTo>
                <a:lnTo>
                  <a:pt x="313606" y="65334"/>
                </a:lnTo>
                <a:lnTo>
                  <a:pt x="266321" y="75491"/>
                </a:lnTo>
                <a:lnTo>
                  <a:pt x="219206" y="86380"/>
                </a:lnTo>
                <a:lnTo>
                  <a:pt x="172294" y="98000"/>
                </a:lnTo>
                <a:lnTo>
                  <a:pt x="125618" y="110352"/>
                </a:lnTo>
                <a:lnTo>
                  <a:pt x="79208" y="123434"/>
                </a:lnTo>
                <a:lnTo>
                  <a:pt x="33097" y="137247"/>
                </a:lnTo>
                <a:lnTo>
                  <a:pt x="0" y="147761"/>
                </a:lnTo>
                <a:lnTo>
                  <a:pt x="0" y="1944844"/>
                </a:lnTo>
                <a:lnTo>
                  <a:pt x="2988361" y="1944844"/>
                </a:lnTo>
                <a:lnTo>
                  <a:pt x="2988039" y="1928843"/>
                </a:lnTo>
                <a:lnTo>
                  <a:pt x="2985713" y="1879244"/>
                </a:lnTo>
                <a:lnTo>
                  <a:pt x="2982099" y="1829782"/>
                </a:lnTo>
                <a:lnTo>
                  <a:pt x="2977242" y="1780954"/>
                </a:lnTo>
                <a:lnTo>
                  <a:pt x="2971093" y="1732320"/>
                </a:lnTo>
                <a:lnTo>
                  <a:pt x="2963669" y="1683903"/>
                </a:lnTo>
                <a:lnTo>
                  <a:pt x="2954990" y="1635723"/>
                </a:lnTo>
                <a:lnTo>
                  <a:pt x="2945072" y="1587803"/>
                </a:lnTo>
                <a:lnTo>
                  <a:pt x="2933934" y="1540165"/>
                </a:lnTo>
                <a:lnTo>
                  <a:pt x="2921594" y="1492829"/>
                </a:lnTo>
                <a:lnTo>
                  <a:pt x="2908070" y="1445818"/>
                </a:lnTo>
                <a:lnTo>
                  <a:pt x="2893380" y="1399153"/>
                </a:lnTo>
                <a:lnTo>
                  <a:pt x="2877542" y="1352856"/>
                </a:lnTo>
                <a:lnTo>
                  <a:pt x="2860573" y="1306948"/>
                </a:lnTo>
                <a:lnTo>
                  <a:pt x="2842493" y="1261451"/>
                </a:lnTo>
                <a:lnTo>
                  <a:pt x="2823318" y="1216387"/>
                </a:lnTo>
                <a:lnTo>
                  <a:pt x="2803068" y="1171777"/>
                </a:lnTo>
                <a:lnTo>
                  <a:pt x="2781759" y="1127643"/>
                </a:lnTo>
                <a:lnTo>
                  <a:pt x="2759410" y="1084007"/>
                </a:lnTo>
                <a:lnTo>
                  <a:pt x="2736039" y="1040890"/>
                </a:lnTo>
                <a:lnTo>
                  <a:pt x="2711664" y="998314"/>
                </a:lnTo>
                <a:lnTo>
                  <a:pt x="2686302" y="956300"/>
                </a:lnTo>
                <a:lnTo>
                  <a:pt x="2659973" y="914870"/>
                </a:lnTo>
                <a:lnTo>
                  <a:pt x="2632693" y="874046"/>
                </a:lnTo>
                <a:lnTo>
                  <a:pt x="2604482" y="833850"/>
                </a:lnTo>
                <a:lnTo>
                  <a:pt x="2575356" y="794302"/>
                </a:lnTo>
                <a:lnTo>
                  <a:pt x="2545334" y="755425"/>
                </a:lnTo>
                <a:lnTo>
                  <a:pt x="2514434" y="717240"/>
                </a:lnTo>
                <a:lnTo>
                  <a:pt x="2482674" y="679770"/>
                </a:lnTo>
                <a:lnTo>
                  <a:pt x="2450072" y="643034"/>
                </a:lnTo>
                <a:lnTo>
                  <a:pt x="2416646" y="607056"/>
                </a:lnTo>
                <a:lnTo>
                  <a:pt x="2382413" y="571857"/>
                </a:lnTo>
                <a:lnTo>
                  <a:pt x="2347393" y="537458"/>
                </a:lnTo>
                <a:lnTo>
                  <a:pt x="2311602" y="503881"/>
                </a:lnTo>
                <a:lnTo>
                  <a:pt x="2275059" y="471148"/>
                </a:lnTo>
                <a:lnTo>
                  <a:pt x="2237782" y="439280"/>
                </a:lnTo>
                <a:lnTo>
                  <a:pt x="2199789" y="408299"/>
                </a:lnTo>
                <a:lnTo>
                  <a:pt x="2161098" y="378227"/>
                </a:lnTo>
                <a:lnTo>
                  <a:pt x="2121727" y="349085"/>
                </a:lnTo>
                <a:lnTo>
                  <a:pt x="2081693" y="320894"/>
                </a:lnTo>
                <a:lnTo>
                  <a:pt x="2041016" y="293678"/>
                </a:lnTo>
                <a:lnTo>
                  <a:pt x="1999712" y="267456"/>
                </a:lnTo>
                <a:lnTo>
                  <a:pt x="1957800" y="242251"/>
                </a:lnTo>
                <a:lnTo>
                  <a:pt x="1915298" y="218084"/>
                </a:lnTo>
                <a:lnTo>
                  <a:pt x="1872224" y="194978"/>
                </a:lnTo>
                <a:lnTo>
                  <a:pt x="1828596" y="172953"/>
                </a:lnTo>
                <a:lnTo>
                  <a:pt x="1761290" y="142441"/>
                </a:lnTo>
                <a:lnTo>
                  <a:pt x="1690329" y="114893"/>
                </a:lnTo>
                <a:lnTo>
                  <a:pt x="1653559" y="102230"/>
                </a:lnTo>
                <a:lnTo>
                  <a:pt x="1615971" y="90307"/>
                </a:lnTo>
                <a:lnTo>
                  <a:pt x="1577597" y="79125"/>
                </a:lnTo>
                <a:lnTo>
                  <a:pt x="1538469" y="68682"/>
                </a:lnTo>
                <a:lnTo>
                  <a:pt x="1498619" y="58979"/>
                </a:lnTo>
                <a:lnTo>
                  <a:pt x="1458079" y="50014"/>
                </a:lnTo>
                <a:lnTo>
                  <a:pt x="1416881" y="41789"/>
                </a:lnTo>
                <a:lnTo>
                  <a:pt x="1375057" y="34302"/>
                </a:lnTo>
                <a:lnTo>
                  <a:pt x="1332638" y="27554"/>
                </a:lnTo>
                <a:lnTo>
                  <a:pt x="1289657" y="21544"/>
                </a:lnTo>
                <a:lnTo>
                  <a:pt x="1246145" y="16271"/>
                </a:lnTo>
                <a:lnTo>
                  <a:pt x="1202134" y="11737"/>
                </a:lnTo>
                <a:lnTo>
                  <a:pt x="1157657" y="7939"/>
                </a:lnTo>
                <a:lnTo>
                  <a:pt x="1112745" y="4878"/>
                </a:lnTo>
                <a:lnTo>
                  <a:pt x="1067429" y="2554"/>
                </a:lnTo>
                <a:lnTo>
                  <a:pt x="1021743" y="967"/>
                </a:lnTo>
                <a:lnTo>
                  <a:pt x="975718" y="115"/>
                </a:lnTo>
                <a:lnTo>
                  <a:pt x="929385" y="0"/>
                </a:lnTo>
                <a:close/>
              </a:path>
            </a:pathLst>
          </a:custGeom>
          <a:solidFill>
            <a:srgbClr val="FFCB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17330" y="10886270"/>
            <a:ext cx="2640965" cy="2490470"/>
          </a:xfrm>
          <a:custGeom>
            <a:avLst/>
            <a:gdLst/>
            <a:ahLst/>
            <a:cxnLst/>
            <a:rect l="l" t="t" r="r" b="b"/>
            <a:pathLst>
              <a:path w="2640965" h="2490469">
                <a:moveTo>
                  <a:pt x="1226203" y="0"/>
                </a:moveTo>
                <a:lnTo>
                  <a:pt x="1185363" y="747"/>
                </a:lnTo>
                <a:lnTo>
                  <a:pt x="1144648" y="2573"/>
                </a:lnTo>
                <a:lnTo>
                  <a:pt x="1104090" y="5483"/>
                </a:lnTo>
                <a:lnTo>
                  <a:pt x="1063723" y="9483"/>
                </a:lnTo>
                <a:lnTo>
                  <a:pt x="1023582" y="14576"/>
                </a:lnTo>
                <a:lnTo>
                  <a:pt x="983700" y="20769"/>
                </a:lnTo>
                <a:lnTo>
                  <a:pt x="944111" y="28065"/>
                </a:lnTo>
                <a:lnTo>
                  <a:pt x="904849" y="36470"/>
                </a:lnTo>
                <a:lnTo>
                  <a:pt x="865947" y="45988"/>
                </a:lnTo>
                <a:lnTo>
                  <a:pt x="827439" y="56625"/>
                </a:lnTo>
                <a:lnTo>
                  <a:pt x="789360" y="68386"/>
                </a:lnTo>
                <a:lnTo>
                  <a:pt x="751742" y="81275"/>
                </a:lnTo>
                <a:lnTo>
                  <a:pt x="714619" y="95297"/>
                </a:lnTo>
                <a:lnTo>
                  <a:pt x="678026" y="110457"/>
                </a:lnTo>
                <a:lnTo>
                  <a:pt x="641997" y="126760"/>
                </a:lnTo>
                <a:lnTo>
                  <a:pt x="606564" y="144212"/>
                </a:lnTo>
                <a:lnTo>
                  <a:pt x="571761" y="162816"/>
                </a:lnTo>
                <a:lnTo>
                  <a:pt x="537624" y="182578"/>
                </a:lnTo>
                <a:lnTo>
                  <a:pt x="504184" y="203503"/>
                </a:lnTo>
                <a:lnTo>
                  <a:pt x="471477" y="225596"/>
                </a:lnTo>
                <a:lnTo>
                  <a:pt x="439535" y="248861"/>
                </a:lnTo>
                <a:lnTo>
                  <a:pt x="408393" y="273303"/>
                </a:lnTo>
                <a:lnTo>
                  <a:pt x="378084" y="298928"/>
                </a:lnTo>
                <a:lnTo>
                  <a:pt x="348642" y="325740"/>
                </a:lnTo>
                <a:lnTo>
                  <a:pt x="320102" y="353744"/>
                </a:lnTo>
                <a:lnTo>
                  <a:pt x="292496" y="382946"/>
                </a:lnTo>
                <a:lnTo>
                  <a:pt x="265859" y="413349"/>
                </a:lnTo>
                <a:lnTo>
                  <a:pt x="240224" y="444960"/>
                </a:lnTo>
                <a:lnTo>
                  <a:pt x="215624" y="477782"/>
                </a:lnTo>
                <a:lnTo>
                  <a:pt x="192095" y="511821"/>
                </a:lnTo>
                <a:lnTo>
                  <a:pt x="169670" y="547082"/>
                </a:lnTo>
                <a:lnTo>
                  <a:pt x="148382" y="583569"/>
                </a:lnTo>
                <a:lnTo>
                  <a:pt x="128265" y="621288"/>
                </a:lnTo>
                <a:lnTo>
                  <a:pt x="109353" y="660243"/>
                </a:lnTo>
                <a:lnTo>
                  <a:pt x="91680" y="700440"/>
                </a:lnTo>
                <a:lnTo>
                  <a:pt x="75279" y="741882"/>
                </a:lnTo>
                <a:lnTo>
                  <a:pt x="60185" y="784576"/>
                </a:lnTo>
                <a:lnTo>
                  <a:pt x="46430" y="828526"/>
                </a:lnTo>
                <a:lnTo>
                  <a:pt x="35348" y="869014"/>
                </a:lnTo>
                <a:lnTo>
                  <a:pt x="25824" y="909512"/>
                </a:lnTo>
                <a:lnTo>
                  <a:pt x="17833" y="949997"/>
                </a:lnTo>
                <a:lnTo>
                  <a:pt x="11350" y="990447"/>
                </a:lnTo>
                <a:lnTo>
                  <a:pt x="6351" y="1030838"/>
                </a:lnTo>
                <a:lnTo>
                  <a:pt x="2809" y="1071148"/>
                </a:lnTo>
                <a:lnTo>
                  <a:pt x="700" y="1111353"/>
                </a:lnTo>
                <a:lnTo>
                  <a:pt x="0" y="1151431"/>
                </a:lnTo>
                <a:lnTo>
                  <a:pt x="682" y="1191358"/>
                </a:lnTo>
                <a:lnTo>
                  <a:pt x="2723" y="1231112"/>
                </a:lnTo>
                <a:lnTo>
                  <a:pt x="6096" y="1270669"/>
                </a:lnTo>
                <a:lnTo>
                  <a:pt x="10778" y="1310007"/>
                </a:lnTo>
                <a:lnTo>
                  <a:pt x="16743" y="1349102"/>
                </a:lnTo>
                <a:lnTo>
                  <a:pt x="23967" y="1387932"/>
                </a:lnTo>
                <a:lnTo>
                  <a:pt x="32423" y="1426474"/>
                </a:lnTo>
                <a:lnTo>
                  <a:pt x="42088" y="1464704"/>
                </a:lnTo>
                <a:lnTo>
                  <a:pt x="52936" y="1502600"/>
                </a:lnTo>
                <a:lnTo>
                  <a:pt x="64942" y="1540139"/>
                </a:lnTo>
                <a:lnTo>
                  <a:pt x="78081" y="1577298"/>
                </a:lnTo>
                <a:lnTo>
                  <a:pt x="92329" y="1614053"/>
                </a:lnTo>
                <a:lnTo>
                  <a:pt x="107660" y="1650382"/>
                </a:lnTo>
                <a:lnTo>
                  <a:pt x="124049" y="1686262"/>
                </a:lnTo>
                <a:lnTo>
                  <a:pt x="141471" y="1721669"/>
                </a:lnTo>
                <a:lnTo>
                  <a:pt x="159902" y="1756582"/>
                </a:lnTo>
                <a:lnTo>
                  <a:pt x="179316" y="1790976"/>
                </a:lnTo>
                <a:lnTo>
                  <a:pt x="199688" y="1824829"/>
                </a:lnTo>
                <a:lnTo>
                  <a:pt x="220994" y="1858118"/>
                </a:lnTo>
                <a:lnTo>
                  <a:pt x="243208" y="1890820"/>
                </a:lnTo>
                <a:lnTo>
                  <a:pt x="266306" y="1922912"/>
                </a:lnTo>
                <a:lnTo>
                  <a:pt x="290262" y="1954371"/>
                </a:lnTo>
                <a:lnTo>
                  <a:pt x="315051" y="1985174"/>
                </a:lnTo>
                <a:lnTo>
                  <a:pt x="340648" y="2015298"/>
                </a:lnTo>
                <a:lnTo>
                  <a:pt x="367029" y="2044719"/>
                </a:lnTo>
                <a:lnTo>
                  <a:pt x="394169" y="2073416"/>
                </a:lnTo>
                <a:lnTo>
                  <a:pt x="422042" y="2101365"/>
                </a:lnTo>
                <a:lnTo>
                  <a:pt x="450623" y="2128543"/>
                </a:lnTo>
                <a:lnTo>
                  <a:pt x="479888" y="2154927"/>
                </a:lnTo>
                <a:lnTo>
                  <a:pt x="509811" y="2180494"/>
                </a:lnTo>
                <a:lnTo>
                  <a:pt x="540368" y="2205222"/>
                </a:lnTo>
                <a:lnTo>
                  <a:pt x="571534" y="2229086"/>
                </a:lnTo>
                <a:lnTo>
                  <a:pt x="603283" y="2252065"/>
                </a:lnTo>
                <a:lnTo>
                  <a:pt x="635590" y="2274135"/>
                </a:lnTo>
                <a:lnTo>
                  <a:pt x="668431" y="2295273"/>
                </a:lnTo>
                <a:lnTo>
                  <a:pt x="701781" y="2315456"/>
                </a:lnTo>
                <a:lnTo>
                  <a:pt x="735614" y="2334662"/>
                </a:lnTo>
                <a:lnTo>
                  <a:pt x="769905" y="2352866"/>
                </a:lnTo>
                <a:lnTo>
                  <a:pt x="804631" y="2370048"/>
                </a:lnTo>
                <a:lnTo>
                  <a:pt x="839765" y="2386182"/>
                </a:lnTo>
                <a:lnTo>
                  <a:pt x="875282" y="2401247"/>
                </a:lnTo>
                <a:lnTo>
                  <a:pt x="911158" y="2415219"/>
                </a:lnTo>
                <a:lnTo>
                  <a:pt x="947368" y="2428076"/>
                </a:lnTo>
                <a:lnTo>
                  <a:pt x="983887" y="2439793"/>
                </a:lnTo>
                <a:lnTo>
                  <a:pt x="1020689" y="2450350"/>
                </a:lnTo>
                <a:lnTo>
                  <a:pt x="1057750" y="2459722"/>
                </a:lnTo>
                <a:lnTo>
                  <a:pt x="1095044" y="2467886"/>
                </a:lnTo>
                <a:lnTo>
                  <a:pt x="1132547" y="2474820"/>
                </a:lnTo>
                <a:lnTo>
                  <a:pt x="1170234" y="2480500"/>
                </a:lnTo>
                <a:lnTo>
                  <a:pt x="1208080" y="2484904"/>
                </a:lnTo>
                <a:lnTo>
                  <a:pt x="1246060" y="2488008"/>
                </a:lnTo>
                <a:lnTo>
                  <a:pt x="1284148" y="2489790"/>
                </a:lnTo>
                <a:lnTo>
                  <a:pt x="1322320" y="2490226"/>
                </a:lnTo>
                <a:lnTo>
                  <a:pt x="1360551" y="2489294"/>
                </a:lnTo>
                <a:lnTo>
                  <a:pt x="1398815" y="2486971"/>
                </a:lnTo>
                <a:lnTo>
                  <a:pt x="1437089" y="2483233"/>
                </a:lnTo>
                <a:lnTo>
                  <a:pt x="1475346" y="2478059"/>
                </a:lnTo>
                <a:lnTo>
                  <a:pt x="1513562" y="2471423"/>
                </a:lnTo>
                <a:lnTo>
                  <a:pt x="1551712" y="2463305"/>
                </a:lnTo>
                <a:lnTo>
                  <a:pt x="1589771" y="2453680"/>
                </a:lnTo>
                <a:lnTo>
                  <a:pt x="1627714" y="2442526"/>
                </a:lnTo>
                <a:lnTo>
                  <a:pt x="1665516" y="2429819"/>
                </a:lnTo>
                <a:lnTo>
                  <a:pt x="1703151" y="2415538"/>
                </a:lnTo>
                <a:lnTo>
                  <a:pt x="1740596" y="2399658"/>
                </a:lnTo>
                <a:lnTo>
                  <a:pt x="1777824" y="2382157"/>
                </a:lnTo>
                <a:lnTo>
                  <a:pt x="1814811" y="2363012"/>
                </a:lnTo>
                <a:lnTo>
                  <a:pt x="1851533" y="2342200"/>
                </a:lnTo>
                <a:lnTo>
                  <a:pt x="1887963" y="2319698"/>
                </a:lnTo>
                <a:lnTo>
                  <a:pt x="1924077" y="2295482"/>
                </a:lnTo>
                <a:lnTo>
                  <a:pt x="1959851" y="2269531"/>
                </a:lnTo>
                <a:lnTo>
                  <a:pt x="1995258" y="2241820"/>
                </a:lnTo>
                <a:lnTo>
                  <a:pt x="2035220" y="2207756"/>
                </a:lnTo>
                <a:lnTo>
                  <a:pt x="2073532" y="2171982"/>
                </a:lnTo>
                <a:lnTo>
                  <a:pt x="2110324" y="2134660"/>
                </a:lnTo>
                <a:lnTo>
                  <a:pt x="2145723" y="2095956"/>
                </a:lnTo>
                <a:lnTo>
                  <a:pt x="2179858" y="2056033"/>
                </a:lnTo>
                <a:lnTo>
                  <a:pt x="2212857" y="2015056"/>
                </a:lnTo>
                <a:lnTo>
                  <a:pt x="2244848" y="1973187"/>
                </a:lnTo>
                <a:lnTo>
                  <a:pt x="2275961" y="1930593"/>
                </a:lnTo>
                <a:lnTo>
                  <a:pt x="2306324" y="1887435"/>
                </a:lnTo>
                <a:lnTo>
                  <a:pt x="2336064" y="1843879"/>
                </a:lnTo>
                <a:lnTo>
                  <a:pt x="2365311" y="1800089"/>
                </a:lnTo>
                <a:lnTo>
                  <a:pt x="2392199" y="1759043"/>
                </a:lnTo>
                <a:lnTo>
                  <a:pt x="2418763" y="1717401"/>
                </a:lnTo>
                <a:lnTo>
                  <a:pt x="2444796" y="1675181"/>
                </a:lnTo>
                <a:lnTo>
                  <a:pt x="2470091" y="1632401"/>
                </a:lnTo>
                <a:lnTo>
                  <a:pt x="2494443" y="1589078"/>
                </a:lnTo>
                <a:lnTo>
                  <a:pt x="2517645" y="1545230"/>
                </a:lnTo>
                <a:lnTo>
                  <a:pt x="2539490" y="1500874"/>
                </a:lnTo>
                <a:lnTo>
                  <a:pt x="2559771" y="1456028"/>
                </a:lnTo>
                <a:lnTo>
                  <a:pt x="2578283" y="1410710"/>
                </a:lnTo>
                <a:lnTo>
                  <a:pt x="2594819" y="1364937"/>
                </a:lnTo>
                <a:lnTo>
                  <a:pt x="2609172" y="1318728"/>
                </a:lnTo>
                <a:lnTo>
                  <a:pt x="2621136" y="1272098"/>
                </a:lnTo>
                <a:lnTo>
                  <a:pt x="2630504" y="1225067"/>
                </a:lnTo>
                <a:lnTo>
                  <a:pt x="2637070" y="1177651"/>
                </a:lnTo>
                <a:lnTo>
                  <a:pt x="2640628" y="1129869"/>
                </a:lnTo>
                <a:lnTo>
                  <a:pt x="2640970" y="1081738"/>
                </a:lnTo>
                <a:lnTo>
                  <a:pt x="2637891" y="1033276"/>
                </a:lnTo>
                <a:lnTo>
                  <a:pt x="2630784" y="982302"/>
                </a:lnTo>
                <a:lnTo>
                  <a:pt x="2619948" y="932080"/>
                </a:lnTo>
                <a:lnTo>
                  <a:pt x="2605693" y="882679"/>
                </a:lnTo>
                <a:lnTo>
                  <a:pt x="2588331" y="834170"/>
                </a:lnTo>
                <a:lnTo>
                  <a:pt x="2568171" y="786622"/>
                </a:lnTo>
                <a:lnTo>
                  <a:pt x="2545524" y="740105"/>
                </a:lnTo>
                <a:lnTo>
                  <a:pt x="2520701" y="694690"/>
                </a:lnTo>
                <a:lnTo>
                  <a:pt x="2494012" y="650447"/>
                </a:lnTo>
                <a:lnTo>
                  <a:pt x="2471208" y="615612"/>
                </a:lnTo>
                <a:lnTo>
                  <a:pt x="2447312" y="581680"/>
                </a:lnTo>
                <a:lnTo>
                  <a:pt x="2422357" y="548655"/>
                </a:lnTo>
                <a:lnTo>
                  <a:pt x="2396378" y="516543"/>
                </a:lnTo>
                <a:lnTo>
                  <a:pt x="2369408" y="485347"/>
                </a:lnTo>
                <a:lnTo>
                  <a:pt x="2341481" y="455074"/>
                </a:lnTo>
                <a:lnTo>
                  <a:pt x="2312630" y="425727"/>
                </a:lnTo>
                <a:lnTo>
                  <a:pt x="2282891" y="397313"/>
                </a:lnTo>
                <a:lnTo>
                  <a:pt x="2252295" y="369835"/>
                </a:lnTo>
                <a:lnTo>
                  <a:pt x="2220878" y="343299"/>
                </a:lnTo>
                <a:lnTo>
                  <a:pt x="2188672" y="317710"/>
                </a:lnTo>
                <a:lnTo>
                  <a:pt x="2155712" y="293072"/>
                </a:lnTo>
                <a:lnTo>
                  <a:pt x="2122032" y="269391"/>
                </a:lnTo>
                <a:lnTo>
                  <a:pt x="2087664" y="246671"/>
                </a:lnTo>
                <a:lnTo>
                  <a:pt x="2052644" y="224917"/>
                </a:lnTo>
                <a:lnTo>
                  <a:pt x="2017005" y="204135"/>
                </a:lnTo>
                <a:lnTo>
                  <a:pt x="1980780" y="184329"/>
                </a:lnTo>
                <a:lnTo>
                  <a:pt x="1944003" y="165503"/>
                </a:lnTo>
                <a:lnTo>
                  <a:pt x="1906709" y="147664"/>
                </a:lnTo>
                <a:lnTo>
                  <a:pt x="1868930" y="130815"/>
                </a:lnTo>
                <a:lnTo>
                  <a:pt x="1830701" y="114963"/>
                </a:lnTo>
                <a:lnTo>
                  <a:pt x="1792056" y="100110"/>
                </a:lnTo>
                <a:lnTo>
                  <a:pt x="1753028" y="86264"/>
                </a:lnTo>
                <a:lnTo>
                  <a:pt x="1713651" y="73428"/>
                </a:lnTo>
                <a:lnTo>
                  <a:pt x="1673959" y="61607"/>
                </a:lnTo>
                <a:lnTo>
                  <a:pt x="1633985" y="50806"/>
                </a:lnTo>
                <a:lnTo>
                  <a:pt x="1593764" y="41031"/>
                </a:lnTo>
                <a:lnTo>
                  <a:pt x="1553328" y="32286"/>
                </a:lnTo>
                <a:lnTo>
                  <a:pt x="1512713" y="24576"/>
                </a:lnTo>
                <a:lnTo>
                  <a:pt x="1471952" y="17906"/>
                </a:lnTo>
                <a:lnTo>
                  <a:pt x="1431078" y="12281"/>
                </a:lnTo>
                <a:lnTo>
                  <a:pt x="1390125" y="7705"/>
                </a:lnTo>
                <a:lnTo>
                  <a:pt x="1349127" y="4185"/>
                </a:lnTo>
                <a:lnTo>
                  <a:pt x="1308119" y="1723"/>
                </a:lnTo>
                <a:lnTo>
                  <a:pt x="1267132" y="327"/>
                </a:lnTo>
                <a:lnTo>
                  <a:pt x="1226203" y="0"/>
                </a:lnTo>
                <a:close/>
              </a:path>
            </a:pathLst>
          </a:custGeom>
          <a:solidFill>
            <a:srgbClr val="FFBA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6567" y="694316"/>
            <a:ext cx="12477750" cy="12611100"/>
          </a:xfrm>
          <a:custGeom>
            <a:avLst/>
            <a:gdLst/>
            <a:ahLst/>
            <a:cxnLst/>
            <a:rect l="l" t="t" r="r" b="b"/>
            <a:pathLst>
              <a:path w="12477750" h="12611100">
                <a:moveTo>
                  <a:pt x="8866475" y="12598400"/>
                </a:moveTo>
                <a:lnTo>
                  <a:pt x="5112840" y="12598400"/>
                </a:lnTo>
                <a:lnTo>
                  <a:pt x="5218591" y="12611100"/>
                </a:lnTo>
                <a:lnTo>
                  <a:pt x="8813621" y="12611100"/>
                </a:lnTo>
                <a:lnTo>
                  <a:pt x="8866475" y="12598400"/>
                </a:lnTo>
                <a:close/>
              </a:path>
              <a:path w="12477750" h="12611100">
                <a:moveTo>
                  <a:pt x="9553522" y="12585700"/>
                </a:moveTo>
                <a:lnTo>
                  <a:pt x="4266842" y="12585700"/>
                </a:lnTo>
                <a:lnTo>
                  <a:pt x="4372590" y="12598400"/>
                </a:lnTo>
                <a:lnTo>
                  <a:pt x="9500676" y="12598400"/>
                </a:lnTo>
                <a:lnTo>
                  <a:pt x="9553522" y="12585700"/>
                </a:lnTo>
                <a:close/>
              </a:path>
              <a:path w="12477750" h="12611100">
                <a:moveTo>
                  <a:pt x="10081939" y="12573000"/>
                </a:moveTo>
                <a:lnTo>
                  <a:pt x="3632363" y="12573000"/>
                </a:lnTo>
                <a:lnTo>
                  <a:pt x="3790980" y="12585700"/>
                </a:lnTo>
                <a:lnTo>
                  <a:pt x="10029100" y="12585700"/>
                </a:lnTo>
                <a:lnTo>
                  <a:pt x="10081939" y="12573000"/>
                </a:lnTo>
                <a:close/>
              </a:path>
              <a:path w="12477750" h="12611100">
                <a:moveTo>
                  <a:pt x="10504616" y="12560300"/>
                </a:moveTo>
                <a:lnTo>
                  <a:pt x="2997918" y="12560300"/>
                </a:lnTo>
                <a:lnTo>
                  <a:pt x="3156525" y="12573000"/>
                </a:lnTo>
                <a:lnTo>
                  <a:pt x="10451784" y="12573000"/>
                </a:lnTo>
                <a:lnTo>
                  <a:pt x="10504616" y="12560300"/>
                </a:lnTo>
                <a:close/>
              </a:path>
              <a:path w="12477750" h="12611100">
                <a:moveTo>
                  <a:pt x="10874413" y="12547600"/>
                </a:moveTo>
                <a:lnTo>
                  <a:pt x="2522114" y="12547600"/>
                </a:lnTo>
                <a:lnTo>
                  <a:pt x="2680712" y="12560300"/>
                </a:lnTo>
                <a:lnTo>
                  <a:pt x="10821588" y="12560300"/>
                </a:lnTo>
                <a:lnTo>
                  <a:pt x="10874413" y="12547600"/>
                </a:lnTo>
                <a:close/>
              </a:path>
              <a:path w="12477750" h="12611100">
                <a:moveTo>
                  <a:pt x="11244165" y="12534900"/>
                </a:moveTo>
                <a:lnTo>
                  <a:pt x="1940623" y="12534900"/>
                </a:lnTo>
                <a:lnTo>
                  <a:pt x="2152068" y="12547600"/>
                </a:lnTo>
                <a:lnTo>
                  <a:pt x="11191346" y="12547600"/>
                </a:lnTo>
                <a:lnTo>
                  <a:pt x="11244165" y="12534900"/>
                </a:lnTo>
                <a:close/>
              </a:path>
              <a:path w="12477750" h="12611100">
                <a:moveTo>
                  <a:pt x="11442641" y="12522200"/>
                </a:moveTo>
                <a:lnTo>
                  <a:pt x="1517757" y="12522200"/>
                </a:lnTo>
                <a:lnTo>
                  <a:pt x="1729186" y="12534900"/>
                </a:lnTo>
                <a:lnTo>
                  <a:pt x="11392547" y="12534900"/>
                </a:lnTo>
                <a:lnTo>
                  <a:pt x="11442641" y="12522200"/>
                </a:lnTo>
                <a:close/>
              </a:path>
              <a:path w="12477750" h="12611100">
                <a:moveTo>
                  <a:pt x="11593168" y="12509500"/>
                </a:moveTo>
                <a:lnTo>
                  <a:pt x="989227" y="12509500"/>
                </a:lnTo>
                <a:lnTo>
                  <a:pt x="1253484" y="12522200"/>
                </a:lnTo>
                <a:lnTo>
                  <a:pt x="11543070" y="12522200"/>
                </a:lnTo>
                <a:lnTo>
                  <a:pt x="11593168" y="12509500"/>
                </a:lnTo>
                <a:close/>
              </a:path>
              <a:path w="12477750" h="12611100">
                <a:moveTo>
                  <a:pt x="11692537" y="12496800"/>
                </a:moveTo>
                <a:lnTo>
                  <a:pt x="620675" y="12496800"/>
                </a:lnTo>
                <a:lnTo>
                  <a:pt x="672139" y="12509500"/>
                </a:lnTo>
                <a:lnTo>
                  <a:pt x="11643030" y="12509500"/>
                </a:lnTo>
                <a:lnTo>
                  <a:pt x="11692537" y="12496800"/>
                </a:lnTo>
                <a:close/>
              </a:path>
              <a:path w="12477750" h="12611100">
                <a:moveTo>
                  <a:pt x="11655429" y="190500"/>
                </a:moveTo>
                <a:lnTo>
                  <a:pt x="1852513" y="190500"/>
                </a:lnTo>
                <a:lnTo>
                  <a:pt x="1802134" y="203200"/>
                </a:lnTo>
                <a:lnTo>
                  <a:pt x="1608244" y="203200"/>
                </a:lnTo>
                <a:lnTo>
                  <a:pt x="1557840" y="215900"/>
                </a:lnTo>
                <a:lnTo>
                  <a:pt x="1299497" y="215900"/>
                </a:lnTo>
                <a:lnTo>
                  <a:pt x="1247302" y="228600"/>
                </a:lnTo>
                <a:lnTo>
                  <a:pt x="1143226" y="228600"/>
                </a:lnTo>
                <a:lnTo>
                  <a:pt x="1091557" y="241300"/>
                </a:lnTo>
                <a:lnTo>
                  <a:pt x="989481" y="241300"/>
                </a:lnTo>
                <a:lnTo>
                  <a:pt x="889793" y="266700"/>
                </a:lnTo>
                <a:lnTo>
                  <a:pt x="841107" y="266700"/>
                </a:lnTo>
                <a:lnTo>
                  <a:pt x="700947" y="304800"/>
                </a:lnTo>
                <a:lnTo>
                  <a:pt x="656544" y="330200"/>
                </a:lnTo>
                <a:lnTo>
                  <a:pt x="605907" y="342900"/>
                </a:lnTo>
                <a:lnTo>
                  <a:pt x="559328" y="368300"/>
                </a:lnTo>
                <a:lnTo>
                  <a:pt x="516641" y="393700"/>
                </a:lnTo>
                <a:lnTo>
                  <a:pt x="477686" y="431800"/>
                </a:lnTo>
                <a:lnTo>
                  <a:pt x="442297" y="457200"/>
                </a:lnTo>
                <a:lnTo>
                  <a:pt x="410314" y="495300"/>
                </a:lnTo>
                <a:lnTo>
                  <a:pt x="381572" y="533400"/>
                </a:lnTo>
                <a:lnTo>
                  <a:pt x="355908" y="571500"/>
                </a:lnTo>
                <a:lnTo>
                  <a:pt x="333160" y="609600"/>
                </a:lnTo>
                <a:lnTo>
                  <a:pt x="313164" y="647700"/>
                </a:lnTo>
                <a:lnTo>
                  <a:pt x="295758" y="698500"/>
                </a:lnTo>
                <a:lnTo>
                  <a:pt x="280778" y="736600"/>
                </a:lnTo>
                <a:lnTo>
                  <a:pt x="268062" y="787400"/>
                </a:lnTo>
                <a:lnTo>
                  <a:pt x="257446" y="825500"/>
                </a:lnTo>
                <a:lnTo>
                  <a:pt x="248768" y="876300"/>
                </a:lnTo>
                <a:lnTo>
                  <a:pt x="241864" y="927100"/>
                </a:lnTo>
                <a:lnTo>
                  <a:pt x="236571" y="965200"/>
                </a:lnTo>
                <a:lnTo>
                  <a:pt x="232727" y="1016000"/>
                </a:lnTo>
                <a:lnTo>
                  <a:pt x="230168" y="1066800"/>
                </a:lnTo>
                <a:lnTo>
                  <a:pt x="228731" y="1104900"/>
                </a:lnTo>
                <a:lnTo>
                  <a:pt x="703" y="11963400"/>
                </a:lnTo>
                <a:lnTo>
                  <a:pt x="0" y="12014200"/>
                </a:lnTo>
                <a:lnTo>
                  <a:pt x="904" y="12065000"/>
                </a:lnTo>
                <a:lnTo>
                  <a:pt x="4705" y="12115800"/>
                </a:lnTo>
                <a:lnTo>
                  <a:pt x="12691" y="12166600"/>
                </a:lnTo>
                <a:lnTo>
                  <a:pt x="26153" y="12217400"/>
                </a:lnTo>
                <a:lnTo>
                  <a:pt x="46378" y="12268200"/>
                </a:lnTo>
                <a:lnTo>
                  <a:pt x="74655" y="12319000"/>
                </a:lnTo>
                <a:lnTo>
                  <a:pt x="104977" y="12344400"/>
                </a:lnTo>
                <a:lnTo>
                  <a:pt x="139595" y="12382500"/>
                </a:lnTo>
                <a:lnTo>
                  <a:pt x="178047" y="12407900"/>
                </a:lnTo>
                <a:lnTo>
                  <a:pt x="219874" y="12420600"/>
                </a:lnTo>
                <a:lnTo>
                  <a:pt x="264613" y="12446000"/>
                </a:lnTo>
                <a:lnTo>
                  <a:pt x="311806" y="12458700"/>
                </a:lnTo>
                <a:lnTo>
                  <a:pt x="411707" y="12484100"/>
                </a:lnTo>
                <a:lnTo>
                  <a:pt x="463494" y="12484100"/>
                </a:lnTo>
                <a:lnTo>
                  <a:pt x="515892" y="12496800"/>
                </a:lnTo>
                <a:lnTo>
                  <a:pt x="11741571" y="12496800"/>
                </a:lnTo>
                <a:lnTo>
                  <a:pt x="11884652" y="12458700"/>
                </a:lnTo>
                <a:lnTo>
                  <a:pt x="11975503" y="12433300"/>
                </a:lnTo>
                <a:lnTo>
                  <a:pt x="12019213" y="12407900"/>
                </a:lnTo>
                <a:lnTo>
                  <a:pt x="12061620" y="12395200"/>
                </a:lnTo>
                <a:lnTo>
                  <a:pt x="12102606" y="12369800"/>
                </a:lnTo>
                <a:lnTo>
                  <a:pt x="12142054" y="12357100"/>
                </a:lnTo>
                <a:lnTo>
                  <a:pt x="12179843" y="12331700"/>
                </a:lnTo>
                <a:lnTo>
                  <a:pt x="12215857" y="12306300"/>
                </a:lnTo>
                <a:lnTo>
                  <a:pt x="12249976" y="12280900"/>
                </a:lnTo>
                <a:lnTo>
                  <a:pt x="12282082" y="12242800"/>
                </a:lnTo>
                <a:lnTo>
                  <a:pt x="12312057" y="12217400"/>
                </a:lnTo>
                <a:lnTo>
                  <a:pt x="12339782" y="12179300"/>
                </a:lnTo>
                <a:lnTo>
                  <a:pt x="12369255" y="12141200"/>
                </a:lnTo>
                <a:lnTo>
                  <a:pt x="12394257" y="12090400"/>
                </a:lnTo>
                <a:lnTo>
                  <a:pt x="12415148" y="12039600"/>
                </a:lnTo>
                <a:lnTo>
                  <a:pt x="12432286" y="12001500"/>
                </a:lnTo>
                <a:lnTo>
                  <a:pt x="12446030" y="11950700"/>
                </a:lnTo>
                <a:lnTo>
                  <a:pt x="12456740" y="11899900"/>
                </a:lnTo>
                <a:lnTo>
                  <a:pt x="12464775" y="11849100"/>
                </a:lnTo>
                <a:lnTo>
                  <a:pt x="12470494" y="11798300"/>
                </a:lnTo>
                <a:lnTo>
                  <a:pt x="12474256" y="11747500"/>
                </a:lnTo>
                <a:lnTo>
                  <a:pt x="12476420" y="11696700"/>
                </a:lnTo>
                <a:lnTo>
                  <a:pt x="12477346" y="11645900"/>
                </a:lnTo>
                <a:lnTo>
                  <a:pt x="12477391" y="11595100"/>
                </a:lnTo>
                <a:lnTo>
                  <a:pt x="12476916" y="11544300"/>
                </a:lnTo>
                <a:lnTo>
                  <a:pt x="12471214" y="11074400"/>
                </a:lnTo>
                <a:lnTo>
                  <a:pt x="12347592" y="952500"/>
                </a:lnTo>
                <a:lnTo>
                  <a:pt x="12346807" y="901700"/>
                </a:lnTo>
                <a:lnTo>
                  <a:pt x="12345253" y="850900"/>
                </a:lnTo>
                <a:lnTo>
                  <a:pt x="12342305" y="800100"/>
                </a:lnTo>
                <a:lnTo>
                  <a:pt x="12337334" y="749300"/>
                </a:lnTo>
                <a:lnTo>
                  <a:pt x="12329716" y="698500"/>
                </a:lnTo>
                <a:lnTo>
                  <a:pt x="12318822" y="647700"/>
                </a:lnTo>
                <a:lnTo>
                  <a:pt x="12304028" y="609600"/>
                </a:lnTo>
                <a:lnTo>
                  <a:pt x="12284706" y="558800"/>
                </a:lnTo>
                <a:lnTo>
                  <a:pt x="12260229" y="508000"/>
                </a:lnTo>
                <a:lnTo>
                  <a:pt x="12235216" y="482600"/>
                </a:lnTo>
                <a:lnTo>
                  <a:pt x="12207210" y="444500"/>
                </a:lnTo>
                <a:lnTo>
                  <a:pt x="12176396" y="406400"/>
                </a:lnTo>
                <a:lnTo>
                  <a:pt x="12142960" y="381000"/>
                </a:lnTo>
                <a:lnTo>
                  <a:pt x="12107089" y="355600"/>
                </a:lnTo>
                <a:lnTo>
                  <a:pt x="12068969" y="330200"/>
                </a:lnTo>
                <a:lnTo>
                  <a:pt x="12028787" y="304800"/>
                </a:lnTo>
                <a:lnTo>
                  <a:pt x="11986728" y="292100"/>
                </a:lnTo>
                <a:lnTo>
                  <a:pt x="11942979" y="266700"/>
                </a:lnTo>
                <a:lnTo>
                  <a:pt x="11851157" y="241300"/>
                </a:lnTo>
                <a:lnTo>
                  <a:pt x="11655429" y="190500"/>
                </a:lnTo>
                <a:close/>
              </a:path>
              <a:path w="12477750" h="12611100">
                <a:moveTo>
                  <a:pt x="11554503" y="177800"/>
                </a:moveTo>
                <a:lnTo>
                  <a:pt x="2054055" y="177800"/>
                </a:lnTo>
                <a:lnTo>
                  <a:pt x="2003665" y="190500"/>
                </a:lnTo>
                <a:lnTo>
                  <a:pt x="11605066" y="190500"/>
                </a:lnTo>
                <a:lnTo>
                  <a:pt x="11554503" y="177800"/>
                </a:lnTo>
                <a:close/>
              </a:path>
              <a:path w="12477750" h="12611100">
                <a:moveTo>
                  <a:pt x="11453524" y="165100"/>
                </a:moveTo>
                <a:lnTo>
                  <a:pt x="2205242" y="165100"/>
                </a:lnTo>
                <a:lnTo>
                  <a:pt x="2154844" y="177800"/>
                </a:lnTo>
                <a:lnTo>
                  <a:pt x="11503927" y="177800"/>
                </a:lnTo>
                <a:lnTo>
                  <a:pt x="11453524" y="165100"/>
                </a:lnTo>
                <a:close/>
              </a:path>
              <a:path w="12477750" h="12611100">
                <a:moveTo>
                  <a:pt x="11303597" y="152400"/>
                </a:moveTo>
                <a:lnTo>
                  <a:pt x="2406865" y="152400"/>
                </a:lnTo>
                <a:lnTo>
                  <a:pt x="2356455" y="165100"/>
                </a:lnTo>
                <a:lnTo>
                  <a:pt x="11353982" y="165100"/>
                </a:lnTo>
                <a:lnTo>
                  <a:pt x="11303597" y="152400"/>
                </a:lnTo>
                <a:close/>
              </a:path>
              <a:path w="12477750" h="12611100">
                <a:moveTo>
                  <a:pt x="11152409" y="139700"/>
                </a:moveTo>
                <a:lnTo>
                  <a:pt x="2608531" y="139700"/>
                </a:lnTo>
                <a:lnTo>
                  <a:pt x="2558110" y="152400"/>
                </a:lnTo>
                <a:lnTo>
                  <a:pt x="11202810" y="152400"/>
                </a:lnTo>
                <a:lnTo>
                  <a:pt x="11152409" y="139700"/>
                </a:lnTo>
                <a:close/>
              </a:path>
              <a:path w="12477750" h="12611100">
                <a:moveTo>
                  <a:pt x="11001177" y="127000"/>
                </a:moveTo>
                <a:lnTo>
                  <a:pt x="2810238" y="127000"/>
                </a:lnTo>
                <a:lnTo>
                  <a:pt x="2759807" y="139700"/>
                </a:lnTo>
                <a:lnTo>
                  <a:pt x="11051593" y="139700"/>
                </a:lnTo>
                <a:lnTo>
                  <a:pt x="11001177" y="127000"/>
                </a:lnTo>
                <a:close/>
              </a:path>
              <a:path w="12477750" h="12611100">
                <a:moveTo>
                  <a:pt x="10799469" y="114300"/>
                </a:moveTo>
                <a:lnTo>
                  <a:pt x="3011985" y="114300"/>
                </a:lnTo>
                <a:lnTo>
                  <a:pt x="2961545" y="127000"/>
                </a:lnTo>
                <a:lnTo>
                  <a:pt x="10849903" y="127000"/>
                </a:lnTo>
                <a:lnTo>
                  <a:pt x="10799469" y="114300"/>
                </a:lnTo>
                <a:close/>
              </a:path>
              <a:path w="12477750" h="12611100">
                <a:moveTo>
                  <a:pt x="10597688" y="101600"/>
                </a:moveTo>
                <a:lnTo>
                  <a:pt x="3213861" y="101600"/>
                </a:lnTo>
                <a:lnTo>
                  <a:pt x="3163320" y="114300"/>
                </a:lnTo>
                <a:lnTo>
                  <a:pt x="10648140" y="114300"/>
                </a:lnTo>
                <a:lnTo>
                  <a:pt x="10597688" y="101600"/>
                </a:lnTo>
                <a:close/>
              </a:path>
              <a:path w="12477750" h="12611100">
                <a:moveTo>
                  <a:pt x="10395839" y="88900"/>
                </a:moveTo>
                <a:lnTo>
                  <a:pt x="3466599" y="88900"/>
                </a:lnTo>
                <a:lnTo>
                  <a:pt x="3416046" y="101600"/>
                </a:lnTo>
                <a:lnTo>
                  <a:pt x="10446307" y="101600"/>
                </a:lnTo>
                <a:lnTo>
                  <a:pt x="10395839" y="88900"/>
                </a:lnTo>
                <a:close/>
              </a:path>
              <a:path w="12477750" h="12611100">
                <a:moveTo>
                  <a:pt x="10193926" y="76200"/>
                </a:moveTo>
                <a:lnTo>
                  <a:pt x="3668832" y="76200"/>
                </a:lnTo>
                <a:lnTo>
                  <a:pt x="3618270" y="88900"/>
                </a:lnTo>
                <a:lnTo>
                  <a:pt x="10244410" y="88900"/>
                </a:lnTo>
                <a:lnTo>
                  <a:pt x="10193926" y="76200"/>
                </a:lnTo>
                <a:close/>
              </a:path>
              <a:path w="12477750" h="12611100">
                <a:moveTo>
                  <a:pt x="9991953" y="63500"/>
                </a:moveTo>
                <a:lnTo>
                  <a:pt x="3972250" y="63500"/>
                </a:lnTo>
                <a:lnTo>
                  <a:pt x="3921675" y="76200"/>
                </a:lnTo>
                <a:lnTo>
                  <a:pt x="10042451" y="76200"/>
                </a:lnTo>
                <a:lnTo>
                  <a:pt x="9991953" y="63500"/>
                </a:lnTo>
                <a:close/>
              </a:path>
              <a:path w="12477750" h="12611100">
                <a:moveTo>
                  <a:pt x="9739407" y="50800"/>
                </a:moveTo>
                <a:lnTo>
                  <a:pt x="4225157" y="50800"/>
                </a:lnTo>
                <a:lnTo>
                  <a:pt x="4174571" y="63500"/>
                </a:lnTo>
                <a:lnTo>
                  <a:pt x="9789923" y="63500"/>
                </a:lnTo>
                <a:lnTo>
                  <a:pt x="9739407" y="50800"/>
                </a:lnTo>
                <a:close/>
              </a:path>
              <a:path w="12477750" h="12611100">
                <a:moveTo>
                  <a:pt x="9436249" y="38100"/>
                </a:moveTo>
                <a:lnTo>
                  <a:pt x="4528710" y="38100"/>
                </a:lnTo>
                <a:lnTo>
                  <a:pt x="4478113" y="50800"/>
                </a:lnTo>
                <a:lnTo>
                  <a:pt x="9486783" y="50800"/>
                </a:lnTo>
                <a:lnTo>
                  <a:pt x="9436249" y="38100"/>
                </a:lnTo>
                <a:close/>
              </a:path>
              <a:path w="12477750" h="12611100">
                <a:moveTo>
                  <a:pt x="9132988" y="25400"/>
                </a:moveTo>
                <a:lnTo>
                  <a:pt x="4882938" y="25400"/>
                </a:lnTo>
                <a:lnTo>
                  <a:pt x="4832329" y="38100"/>
                </a:lnTo>
                <a:lnTo>
                  <a:pt x="9183538" y="38100"/>
                </a:lnTo>
                <a:lnTo>
                  <a:pt x="9132988" y="25400"/>
                </a:lnTo>
                <a:close/>
              </a:path>
              <a:path w="12477750" h="12611100">
                <a:moveTo>
                  <a:pt x="8728506" y="12700"/>
                </a:moveTo>
                <a:lnTo>
                  <a:pt x="5287869" y="12700"/>
                </a:lnTo>
                <a:lnTo>
                  <a:pt x="5237247" y="25400"/>
                </a:lnTo>
                <a:lnTo>
                  <a:pt x="8779074" y="25400"/>
                </a:lnTo>
                <a:lnTo>
                  <a:pt x="8728506" y="12700"/>
                </a:lnTo>
                <a:close/>
              </a:path>
              <a:path w="12477750" h="12611100">
                <a:moveTo>
                  <a:pt x="8273317" y="0"/>
                </a:moveTo>
                <a:lnTo>
                  <a:pt x="5844796" y="0"/>
                </a:lnTo>
                <a:lnTo>
                  <a:pt x="5794160" y="12700"/>
                </a:lnTo>
                <a:lnTo>
                  <a:pt x="8323900" y="12700"/>
                </a:lnTo>
                <a:lnTo>
                  <a:pt x="82733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46200" y="1793240"/>
            <a:ext cx="5441315" cy="323405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107950" indent="-635">
              <a:lnSpc>
                <a:spcPts val="3960"/>
              </a:lnSpc>
              <a:spcBef>
                <a:spcPts val="229"/>
              </a:spcBef>
            </a:pPr>
            <a:r>
              <a:rPr dirty="0" sz="4000" spc="280" b="1">
                <a:solidFill>
                  <a:srgbClr val="0070BB"/>
                </a:solidFill>
                <a:latin typeface="Arial"/>
                <a:cs typeface="Arial"/>
              </a:rPr>
              <a:t>4. </a:t>
            </a:r>
            <a:r>
              <a:rPr dirty="0" sz="3300" spc="85">
                <a:latin typeface="Trebuchet MS"/>
                <a:cs typeface="Trebuchet MS"/>
              </a:rPr>
              <a:t>Para </a:t>
            </a:r>
            <a:r>
              <a:rPr dirty="0" sz="3300" spc="-90">
                <a:latin typeface="Trebuchet MS"/>
                <a:cs typeface="Trebuchet MS"/>
              </a:rPr>
              <a:t>invitar </a:t>
            </a:r>
            <a:r>
              <a:rPr dirty="0" sz="3300" spc="455">
                <a:latin typeface="Trebuchet MS"/>
                <a:cs typeface="Trebuchet MS"/>
              </a:rPr>
              <a:t>a </a:t>
            </a:r>
            <a:r>
              <a:rPr dirty="0" sz="3300" spc="-110">
                <a:latin typeface="Trebuchet MS"/>
                <a:cs typeface="Trebuchet MS"/>
              </a:rPr>
              <a:t>tus  </a:t>
            </a:r>
            <a:r>
              <a:rPr dirty="0" sz="3300" spc="105">
                <a:latin typeface="Trebuchet MS"/>
                <a:cs typeface="Trebuchet MS"/>
              </a:rPr>
              <a:t>contactos </a:t>
            </a:r>
            <a:r>
              <a:rPr dirty="0" sz="3300" spc="455">
                <a:latin typeface="Trebuchet MS"/>
                <a:cs typeface="Trebuchet MS"/>
              </a:rPr>
              <a:t>a </a:t>
            </a:r>
            <a:r>
              <a:rPr dirty="0" sz="3300" spc="125">
                <a:latin typeface="Trebuchet MS"/>
                <a:cs typeface="Trebuchet MS"/>
              </a:rPr>
              <a:t>que </a:t>
            </a:r>
            <a:r>
              <a:rPr dirty="0" sz="3300" spc="25">
                <a:latin typeface="Trebuchet MS"/>
                <a:cs typeface="Trebuchet MS"/>
              </a:rPr>
              <a:t>se </a:t>
            </a:r>
            <a:r>
              <a:rPr dirty="0" sz="3300" spc="65">
                <a:latin typeface="Trebuchet MS"/>
                <a:cs typeface="Trebuchet MS"/>
              </a:rPr>
              <a:t>unan</a:t>
            </a:r>
            <a:r>
              <a:rPr dirty="0" sz="3300" spc="-20">
                <a:latin typeface="Trebuchet MS"/>
                <a:cs typeface="Trebuchet MS"/>
              </a:rPr>
              <a:t> </a:t>
            </a:r>
            <a:r>
              <a:rPr dirty="0" sz="3300" spc="455">
                <a:latin typeface="Trebuchet MS"/>
                <a:cs typeface="Trebuchet MS"/>
              </a:rPr>
              <a:t>a  </a:t>
            </a:r>
            <a:r>
              <a:rPr dirty="0" sz="3300" spc="-135">
                <a:latin typeface="Trebuchet MS"/>
                <a:cs typeface="Trebuchet MS"/>
              </a:rPr>
              <a:t>tu </a:t>
            </a:r>
            <a:r>
              <a:rPr dirty="0" sz="3300" spc="30">
                <a:latin typeface="Trebuchet MS"/>
                <a:cs typeface="Trebuchet MS"/>
              </a:rPr>
              <a:t>videollamada, necesitás  </a:t>
            </a:r>
            <a:r>
              <a:rPr dirty="0" sz="3300" spc="160">
                <a:latin typeface="Trebuchet MS"/>
                <a:cs typeface="Trebuchet MS"/>
              </a:rPr>
              <a:t>dar </a:t>
            </a:r>
            <a:r>
              <a:rPr dirty="0" sz="3300" spc="-90">
                <a:latin typeface="Trebuchet MS"/>
                <a:cs typeface="Trebuchet MS"/>
              </a:rPr>
              <a:t>click </a:t>
            </a:r>
            <a:r>
              <a:rPr dirty="0" sz="3300" spc="5">
                <a:latin typeface="Trebuchet MS"/>
                <a:cs typeface="Trebuchet MS"/>
              </a:rPr>
              <a:t>en</a:t>
            </a:r>
            <a:r>
              <a:rPr dirty="0" sz="3300" spc="340">
                <a:latin typeface="Trebuchet MS"/>
                <a:cs typeface="Trebuchet MS"/>
              </a:rPr>
              <a:t> </a:t>
            </a:r>
            <a:r>
              <a:rPr dirty="0" sz="3300" spc="150" b="1">
                <a:latin typeface="Calibri"/>
                <a:cs typeface="Calibri"/>
              </a:rPr>
              <a:t>Invitar</a:t>
            </a:r>
            <a:endParaRPr sz="33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370"/>
              </a:spcBef>
              <a:tabLst>
                <a:tab pos="3040380" algn="l"/>
                <a:tab pos="3455670" algn="l"/>
                <a:tab pos="4280535" algn="l"/>
                <a:tab pos="4787265" algn="l"/>
              </a:tabLst>
            </a:pPr>
            <a:r>
              <a:rPr dirty="0" sz="3300" spc="-225">
                <a:latin typeface="Trebuchet MS"/>
                <a:cs typeface="Trebuchet MS"/>
              </a:rPr>
              <a:t>All</a:t>
            </a:r>
            <a:r>
              <a:rPr dirty="0" sz="3300" spc="-160">
                <a:latin typeface="Trebuchet MS"/>
                <a:cs typeface="Trebuchet MS"/>
              </a:rPr>
              <a:t>ì</a:t>
            </a:r>
            <a:r>
              <a:rPr dirty="0" sz="3300" spc="145">
                <a:latin typeface="Trebuchet MS"/>
                <a:cs typeface="Trebuchet MS"/>
              </a:rPr>
              <a:t> </a:t>
            </a:r>
            <a:r>
              <a:rPr dirty="0" sz="3300" spc="175">
                <a:latin typeface="Trebuchet MS"/>
                <a:cs typeface="Trebuchet MS"/>
              </a:rPr>
              <a:t>podrà</a:t>
            </a:r>
            <a:r>
              <a:rPr dirty="0" sz="3300" spc="140">
                <a:latin typeface="Trebuchet MS"/>
                <a:cs typeface="Trebuchet MS"/>
              </a:rPr>
              <a:t>s</a:t>
            </a:r>
            <a:r>
              <a:rPr dirty="0" sz="3300" spc="165">
                <a:latin typeface="Trebuchet MS"/>
                <a:cs typeface="Trebuchet MS"/>
              </a:rPr>
              <a:t> </a:t>
            </a:r>
            <a:r>
              <a:rPr dirty="0" sz="3300" spc="280" b="1">
                <a:latin typeface="Calibri"/>
                <a:cs typeface="Calibri"/>
              </a:rPr>
              <a:t>compa</a:t>
            </a:r>
            <a:r>
              <a:rPr dirty="0" sz="3300" spc="245" b="1">
                <a:latin typeface="Calibri"/>
                <a:cs typeface="Calibri"/>
              </a:rPr>
              <a:t>r</a:t>
            </a:r>
            <a:r>
              <a:rPr dirty="0" sz="3300" spc="20" b="1">
                <a:latin typeface="Calibri"/>
                <a:cs typeface="Calibri"/>
              </a:rPr>
              <a:t>ti</a:t>
            </a:r>
            <a:r>
              <a:rPr dirty="0" sz="3300" spc="30" b="1">
                <a:latin typeface="Calibri"/>
                <a:cs typeface="Calibri"/>
              </a:rPr>
              <a:t>r</a:t>
            </a:r>
            <a:r>
              <a:rPr dirty="0" sz="3300" b="1">
                <a:latin typeface="Calibri"/>
                <a:cs typeface="Calibri"/>
              </a:rPr>
              <a:t>	</a:t>
            </a:r>
            <a:r>
              <a:rPr dirty="0" sz="3300" spc="250" b="1">
                <a:latin typeface="Calibri"/>
                <a:cs typeface="Calibri"/>
              </a:rPr>
              <a:t>e</a:t>
            </a:r>
            <a:r>
              <a:rPr dirty="0" sz="3300" spc="120" b="1">
                <a:latin typeface="Calibri"/>
                <a:cs typeface="Calibri"/>
              </a:rPr>
              <a:t>l</a:t>
            </a:r>
            <a:r>
              <a:rPr dirty="0" sz="3300" b="1">
                <a:latin typeface="Calibri"/>
                <a:cs typeface="Calibri"/>
              </a:rPr>
              <a:t>	</a:t>
            </a:r>
            <a:r>
              <a:rPr dirty="0" sz="3300" spc="10" b="1">
                <a:latin typeface="Calibri"/>
                <a:cs typeface="Calibri"/>
              </a:rPr>
              <a:t>link  </a:t>
            </a:r>
            <a:r>
              <a:rPr dirty="0" sz="3300" spc="240" b="1">
                <a:latin typeface="Calibri"/>
                <a:cs typeface="Calibri"/>
              </a:rPr>
              <a:t>por</a:t>
            </a:r>
            <a:r>
              <a:rPr dirty="0" sz="3300" spc="365" b="1">
                <a:latin typeface="Calibri"/>
                <a:cs typeface="Calibri"/>
              </a:rPr>
              <a:t> </a:t>
            </a:r>
            <a:r>
              <a:rPr dirty="0" sz="3300" spc="260" b="1">
                <a:latin typeface="Calibri"/>
                <a:cs typeface="Calibri"/>
              </a:rPr>
              <a:t>Whatsapp	</a:t>
            </a:r>
            <a:r>
              <a:rPr dirty="0" sz="3300" spc="345" b="1">
                <a:latin typeface="Calibri"/>
                <a:cs typeface="Calibri"/>
              </a:rPr>
              <a:t>o	</a:t>
            </a:r>
            <a:r>
              <a:rPr dirty="0" sz="3300" spc="240" b="1">
                <a:latin typeface="Calibri"/>
                <a:cs typeface="Calibri"/>
              </a:rPr>
              <a:t>por	</a:t>
            </a:r>
            <a:r>
              <a:rPr dirty="0" sz="3300" spc="25" b="1">
                <a:latin typeface="Calibri"/>
                <a:cs typeface="Calibri"/>
              </a:rPr>
              <a:t>mail.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18387" y="1197305"/>
            <a:ext cx="4972050" cy="8432165"/>
          </a:xfrm>
          <a:custGeom>
            <a:avLst/>
            <a:gdLst/>
            <a:ahLst/>
            <a:cxnLst/>
            <a:rect l="l" t="t" r="r" b="b"/>
            <a:pathLst>
              <a:path w="4972050" h="8432165">
                <a:moveTo>
                  <a:pt x="528980" y="0"/>
                </a:moveTo>
                <a:lnTo>
                  <a:pt x="0" y="8143443"/>
                </a:lnTo>
                <a:lnTo>
                  <a:pt x="4443044" y="8432050"/>
                </a:lnTo>
                <a:lnTo>
                  <a:pt x="4972011" y="288594"/>
                </a:lnTo>
                <a:lnTo>
                  <a:pt x="528980" y="0"/>
                </a:lnTo>
                <a:close/>
              </a:path>
            </a:pathLst>
          </a:custGeom>
          <a:solidFill>
            <a:srgbClr val="0070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75678" y="1096733"/>
            <a:ext cx="5627484" cy="8530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12428" y="1292174"/>
            <a:ext cx="2276475" cy="959485"/>
          </a:xfrm>
          <a:custGeom>
            <a:avLst/>
            <a:gdLst/>
            <a:ahLst/>
            <a:cxnLst/>
            <a:rect l="l" t="t" r="r" b="b"/>
            <a:pathLst>
              <a:path w="2276475" h="959485">
                <a:moveTo>
                  <a:pt x="2178278" y="959027"/>
                </a:moveTo>
                <a:lnTo>
                  <a:pt x="0" y="608634"/>
                </a:lnTo>
                <a:lnTo>
                  <a:pt x="97904" y="0"/>
                </a:lnTo>
                <a:lnTo>
                  <a:pt x="2276182" y="350393"/>
                </a:lnTo>
                <a:lnTo>
                  <a:pt x="2178278" y="959027"/>
                </a:lnTo>
                <a:close/>
              </a:path>
            </a:pathLst>
          </a:custGeom>
          <a:ln w="63500">
            <a:solidFill>
              <a:srgbClr val="F035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91463" y="8380590"/>
            <a:ext cx="1187450" cy="784225"/>
          </a:xfrm>
          <a:custGeom>
            <a:avLst/>
            <a:gdLst/>
            <a:ahLst/>
            <a:cxnLst/>
            <a:rect l="l" t="t" r="r" b="b"/>
            <a:pathLst>
              <a:path w="1187450" h="784225">
                <a:moveTo>
                  <a:pt x="1089139" y="783843"/>
                </a:moveTo>
                <a:lnTo>
                  <a:pt x="0" y="608634"/>
                </a:lnTo>
                <a:lnTo>
                  <a:pt x="97904" y="0"/>
                </a:lnTo>
                <a:lnTo>
                  <a:pt x="1187043" y="175196"/>
                </a:lnTo>
                <a:lnTo>
                  <a:pt x="1089139" y="783843"/>
                </a:lnTo>
                <a:close/>
              </a:path>
            </a:pathLst>
          </a:custGeom>
          <a:ln w="63499">
            <a:solidFill>
              <a:srgbClr val="F035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06790" y="1994192"/>
            <a:ext cx="2151380" cy="546100"/>
          </a:xfrm>
          <a:custGeom>
            <a:avLst/>
            <a:gdLst/>
            <a:ahLst/>
            <a:cxnLst/>
            <a:rect l="l" t="t" r="r" b="b"/>
            <a:pathLst>
              <a:path w="2151379" h="546100">
                <a:moveTo>
                  <a:pt x="32461" y="0"/>
                </a:moveTo>
                <a:lnTo>
                  <a:pt x="0" y="197091"/>
                </a:lnTo>
                <a:lnTo>
                  <a:pt x="2118575" y="546087"/>
                </a:lnTo>
                <a:lnTo>
                  <a:pt x="2151049" y="349008"/>
                </a:lnTo>
                <a:lnTo>
                  <a:pt x="32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 rot="540000">
            <a:off x="8574899" y="2060241"/>
            <a:ext cx="1049113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55"/>
              </a:lnSpc>
            </a:pPr>
            <a:r>
              <a:rPr dirty="0" sz="1550" spc="10">
                <a:latin typeface="Arial"/>
                <a:cs typeface="Arial"/>
              </a:rPr>
              <a:t>Ana</a:t>
            </a:r>
            <a:r>
              <a:rPr dirty="0" sz="1550" spc="-170">
                <a:latin typeface="Arial"/>
                <a:cs typeface="Arial"/>
              </a:rPr>
              <a:t> </a:t>
            </a:r>
            <a:r>
              <a:rPr dirty="0" sz="1550" spc="10">
                <a:latin typeface="Arial"/>
                <a:cs typeface="Arial"/>
              </a:rPr>
              <a:t>Andino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540000">
            <a:off x="9642568" y="2276758"/>
            <a:ext cx="887769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80"/>
              </a:lnSpc>
            </a:pPr>
            <a:r>
              <a:rPr dirty="0" sz="1150" spc="10">
                <a:solidFill>
                  <a:srgbClr val="B3B3B3"/>
                </a:solidFill>
                <a:latin typeface="Arial"/>
                <a:cs typeface="Arial"/>
              </a:rPr>
              <a:t>(yo,</a:t>
            </a:r>
            <a:r>
              <a:rPr dirty="0" sz="1150" spc="-65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dirty="0" sz="1150" spc="5">
                <a:solidFill>
                  <a:srgbClr val="B3B3B3"/>
                </a:solidFill>
                <a:latin typeface="Arial"/>
                <a:cs typeface="Arial"/>
              </a:rPr>
              <a:t>anfitrion)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6178" y="6076987"/>
            <a:ext cx="5786120" cy="6184900"/>
          </a:xfrm>
          <a:custGeom>
            <a:avLst/>
            <a:gdLst/>
            <a:ahLst/>
            <a:cxnLst/>
            <a:rect l="l" t="t" r="r" b="b"/>
            <a:pathLst>
              <a:path w="5786120" h="6184900">
                <a:moveTo>
                  <a:pt x="4471581" y="0"/>
                </a:moveTo>
                <a:lnTo>
                  <a:pt x="0" y="1172718"/>
                </a:lnTo>
                <a:lnTo>
                  <a:pt x="1314462" y="6184823"/>
                </a:lnTo>
                <a:lnTo>
                  <a:pt x="5786043" y="5012105"/>
                </a:lnTo>
                <a:lnTo>
                  <a:pt x="4471581" y="0"/>
                </a:lnTo>
                <a:close/>
              </a:path>
            </a:pathLst>
          </a:custGeom>
          <a:solidFill>
            <a:srgbClr val="0070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66227" y="6498806"/>
            <a:ext cx="4866055" cy="5399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66227" y="6498806"/>
            <a:ext cx="4866640" cy="5400040"/>
          </a:xfrm>
          <a:custGeom>
            <a:avLst/>
            <a:gdLst/>
            <a:ahLst/>
            <a:cxnLst/>
            <a:rect l="l" t="t" r="r" b="b"/>
            <a:pathLst>
              <a:path w="4866640" h="5400040">
                <a:moveTo>
                  <a:pt x="4866055" y="5107533"/>
                </a:moveTo>
                <a:lnTo>
                  <a:pt x="328853" y="5399659"/>
                </a:lnTo>
                <a:lnTo>
                  <a:pt x="0" y="292138"/>
                </a:lnTo>
                <a:lnTo>
                  <a:pt x="4537202" y="0"/>
                </a:lnTo>
                <a:lnTo>
                  <a:pt x="4866055" y="5107533"/>
                </a:lnTo>
                <a:close/>
              </a:path>
            </a:pathLst>
          </a:custGeom>
          <a:ln w="50800">
            <a:solidFill>
              <a:srgbClr val="0070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62570" y="10614723"/>
            <a:ext cx="4991735" cy="1384300"/>
          </a:xfrm>
          <a:custGeom>
            <a:avLst/>
            <a:gdLst/>
            <a:ahLst/>
            <a:cxnLst/>
            <a:rect l="l" t="t" r="r" b="b"/>
            <a:pathLst>
              <a:path w="4991735" h="1384300">
                <a:moveTo>
                  <a:pt x="4991112" y="1067104"/>
                </a:moveTo>
                <a:lnTo>
                  <a:pt x="68706" y="1384045"/>
                </a:lnTo>
                <a:lnTo>
                  <a:pt x="0" y="316928"/>
                </a:lnTo>
                <a:lnTo>
                  <a:pt x="4922405" y="0"/>
                </a:lnTo>
                <a:lnTo>
                  <a:pt x="4991112" y="1067104"/>
                </a:lnTo>
                <a:close/>
              </a:path>
            </a:pathLst>
          </a:custGeom>
          <a:ln w="63500">
            <a:solidFill>
              <a:srgbClr val="F035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20686" y="9962892"/>
            <a:ext cx="1271270" cy="906780"/>
          </a:xfrm>
          <a:custGeom>
            <a:avLst/>
            <a:gdLst/>
            <a:ahLst/>
            <a:cxnLst/>
            <a:rect l="l" t="t" r="r" b="b"/>
            <a:pathLst>
              <a:path w="1271270" h="906779">
                <a:moveTo>
                  <a:pt x="272972" y="468784"/>
                </a:moveTo>
                <a:lnTo>
                  <a:pt x="251612" y="481460"/>
                </a:lnTo>
                <a:lnTo>
                  <a:pt x="225375" y="516365"/>
                </a:lnTo>
                <a:lnTo>
                  <a:pt x="199920" y="551313"/>
                </a:lnTo>
                <a:lnTo>
                  <a:pt x="173259" y="585351"/>
                </a:lnTo>
                <a:lnTo>
                  <a:pt x="143408" y="617527"/>
                </a:lnTo>
                <a:lnTo>
                  <a:pt x="112783" y="644777"/>
                </a:lnTo>
                <a:lnTo>
                  <a:pt x="80635" y="669618"/>
                </a:lnTo>
                <a:lnTo>
                  <a:pt x="47224" y="692785"/>
                </a:lnTo>
                <a:lnTo>
                  <a:pt x="12814" y="715013"/>
                </a:lnTo>
                <a:lnTo>
                  <a:pt x="1433" y="729225"/>
                </a:lnTo>
                <a:lnTo>
                  <a:pt x="0" y="747309"/>
                </a:lnTo>
                <a:lnTo>
                  <a:pt x="7138" y="764297"/>
                </a:lnTo>
                <a:lnTo>
                  <a:pt x="21475" y="775223"/>
                </a:lnTo>
                <a:lnTo>
                  <a:pt x="69706" y="793828"/>
                </a:lnTo>
                <a:lnTo>
                  <a:pt x="116726" y="814336"/>
                </a:lnTo>
                <a:lnTo>
                  <a:pt x="162925" y="836252"/>
                </a:lnTo>
                <a:lnTo>
                  <a:pt x="300469" y="905500"/>
                </a:lnTo>
                <a:lnTo>
                  <a:pt x="316526" y="906743"/>
                </a:lnTo>
                <a:lnTo>
                  <a:pt x="327005" y="896639"/>
                </a:lnTo>
                <a:lnTo>
                  <a:pt x="329665" y="881329"/>
                </a:lnTo>
                <a:lnTo>
                  <a:pt x="322262" y="866955"/>
                </a:lnTo>
                <a:lnTo>
                  <a:pt x="299385" y="847474"/>
                </a:lnTo>
                <a:lnTo>
                  <a:pt x="275472" y="829138"/>
                </a:lnTo>
                <a:lnTo>
                  <a:pt x="250649" y="811874"/>
                </a:lnTo>
                <a:lnTo>
                  <a:pt x="225044" y="795607"/>
                </a:lnTo>
                <a:lnTo>
                  <a:pt x="277693" y="794242"/>
                </a:lnTo>
                <a:lnTo>
                  <a:pt x="330670" y="789909"/>
                </a:lnTo>
                <a:lnTo>
                  <a:pt x="383413" y="783050"/>
                </a:lnTo>
                <a:lnTo>
                  <a:pt x="435359" y="774105"/>
                </a:lnTo>
                <a:lnTo>
                  <a:pt x="485949" y="763518"/>
                </a:lnTo>
                <a:lnTo>
                  <a:pt x="534619" y="751728"/>
                </a:lnTo>
                <a:lnTo>
                  <a:pt x="582265" y="738424"/>
                </a:lnTo>
                <a:lnTo>
                  <a:pt x="629465" y="723176"/>
                </a:lnTo>
                <a:lnTo>
                  <a:pt x="676098" y="706020"/>
                </a:lnTo>
                <a:lnTo>
                  <a:pt x="722042" y="686990"/>
                </a:lnTo>
                <a:lnTo>
                  <a:pt x="733483" y="681701"/>
                </a:lnTo>
                <a:lnTo>
                  <a:pt x="186372" y="681701"/>
                </a:lnTo>
                <a:lnTo>
                  <a:pt x="224941" y="644151"/>
                </a:lnTo>
                <a:lnTo>
                  <a:pt x="259294" y="603481"/>
                </a:lnTo>
                <a:lnTo>
                  <a:pt x="288244" y="560193"/>
                </a:lnTo>
                <a:lnTo>
                  <a:pt x="310603" y="514784"/>
                </a:lnTo>
                <a:lnTo>
                  <a:pt x="310910" y="490020"/>
                </a:lnTo>
                <a:lnTo>
                  <a:pt x="295552" y="473162"/>
                </a:lnTo>
                <a:lnTo>
                  <a:pt x="272972" y="468784"/>
                </a:lnTo>
                <a:close/>
              </a:path>
              <a:path w="1271270" h="906779">
                <a:moveTo>
                  <a:pt x="1260217" y="0"/>
                </a:moveTo>
                <a:lnTo>
                  <a:pt x="1252121" y="1645"/>
                </a:lnTo>
                <a:lnTo>
                  <a:pt x="1246454" y="7534"/>
                </a:lnTo>
                <a:lnTo>
                  <a:pt x="1227520" y="53097"/>
                </a:lnTo>
                <a:lnTo>
                  <a:pt x="1209135" y="97953"/>
                </a:lnTo>
                <a:lnTo>
                  <a:pt x="1190405" y="142048"/>
                </a:lnTo>
                <a:lnTo>
                  <a:pt x="1170435" y="185328"/>
                </a:lnTo>
                <a:lnTo>
                  <a:pt x="1148329" y="227742"/>
                </a:lnTo>
                <a:lnTo>
                  <a:pt x="1123192" y="269235"/>
                </a:lnTo>
                <a:lnTo>
                  <a:pt x="1094130" y="309756"/>
                </a:lnTo>
                <a:lnTo>
                  <a:pt x="1062253" y="348224"/>
                </a:lnTo>
                <a:lnTo>
                  <a:pt x="1028128" y="385132"/>
                </a:lnTo>
                <a:lnTo>
                  <a:pt x="991950" y="420301"/>
                </a:lnTo>
                <a:lnTo>
                  <a:pt x="953916" y="453553"/>
                </a:lnTo>
                <a:lnTo>
                  <a:pt x="914220" y="484707"/>
                </a:lnTo>
                <a:lnTo>
                  <a:pt x="873060" y="513584"/>
                </a:lnTo>
                <a:lnTo>
                  <a:pt x="830630" y="540007"/>
                </a:lnTo>
                <a:lnTo>
                  <a:pt x="784551" y="565032"/>
                </a:lnTo>
                <a:lnTo>
                  <a:pt x="737288" y="587109"/>
                </a:lnTo>
                <a:lnTo>
                  <a:pt x="688962" y="606427"/>
                </a:lnTo>
                <a:lnTo>
                  <a:pt x="639693" y="623173"/>
                </a:lnTo>
                <a:lnTo>
                  <a:pt x="589601" y="637535"/>
                </a:lnTo>
                <a:lnTo>
                  <a:pt x="538805" y="649700"/>
                </a:lnTo>
                <a:lnTo>
                  <a:pt x="487426" y="659857"/>
                </a:lnTo>
                <a:lnTo>
                  <a:pt x="437086" y="667386"/>
                </a:lnTo>
                <a:lnTo>
                  <a:pt x="386881" y="672431"/>
                </a:lnTo>
                <a:lnTo>
                  <a:pt x="336761" y="675689"/>
                </a:lnTo>
                <a:lnTo>
                  <a:pt x="186372" y="681701"/>
                </a:lnTo>
                <a:lnTo>
                  <a:pt x="733483" y="681701"/>
                </a:lnTo>
                <a:lnTo>
                  <a:pt x="811385" y="643451"/>
                </a:lnTo>
                <a:lnTo>
                  <a:pt x="854543" y="619011"/>
                </a:lnTo>
                <a:lnTo>
                  <a:pt x="896531" y="592839"/>
                </a:lnTo>
                <a:lnTo>
                  <a:pt x="933257" y="567476"/>
                </a:lnTo>
                <a:lnTo>
                  <a:pt x="969970" y="539352"/>
                </a:lnTo>
                <a:lnTo>
                  <a:pt x="1006286" y="508659"/>
                </a:lnTo>
                <a:lnTo>
                  <a:pt x="1041818" y="475590"/>
                </a:lnTo>
                <a:lnTo>
                  <a:pt x="1076182" y="440339"/>
                </a:lnTo>
                <a:lnTo>
                  <a:pt x="1108993" y="403100"/>
                </a:lnTo>
                <a:lnTo>
                  <a:pt x="1139866" y="364065"/>
                </a:lnTo>
                <a:lnTo>
                  <a:pt x="1168415" y="323428"/>
                </a:lnTo>
                <a:lnTo>
                  <a:pt x="1194255" y="281382"/>
                </a:lnTo>
                <a:lnTo>
                  <a:pt x="1217001" y="238121"/>
                </a:lnTo>
                <a:lnTo>
                  <a:pt x="1236267" y="193838"/>
                </a:lnTo>
                <a:lnTo>
                  <a:pt x="1251669" y="148726"/>
                </a:lnTo>
                <a:lnTo>
                  <a:pt x="1262822" y="102979"/>
                </a:lnTo>
                <a:lnTo>
                  <a:pt x="1269340" y="56791"/>
                </a:lnTo>
                <a:lnTo>
                  <a:pt x="1270838" y="10353"/>
                </a:lnTo>
                <a:lnTo>
                  <a:pt x="1267528" y="2826"/>
                </a:lnTo>
                <a:lnTo>
                  <a:pt x="1260217" y="0"/>
                </a:lnTo>
                <a:close/>
              </a:path>
            </a:pathLst>
          </a:custGeom>
          <a:solidFill>
            <a:srgbClr val="F0359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6"/>
            <a:ext cx="13712190" cy="13714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905"/>
            <a:ext cx="13712190" cy="13714094"/>
          </a:xfrm>
          <a:custGeom>
            <a:avLst/>
            <a:gdLst/>
            <a:ahLst/>
            <a:cxnLst/>
            <a:rect l="l" t="t" r="r" b="b"/>
            <a:pathLst>
              <a:path w="13712190" h="13714094">
                <a:moveTo>
                  <a:pt x="0" y="13714094"/>
                </a:moveTo>
                <a:lnTo>
                  <a:pt x="13712190" y="13714094"/>
                </a:lnTo>
                <a:lnTo>
                  <a:pt x="13712190" y="0"/>
                </a:lnTo>
                <a:lnTo>
                  <a:pt x="0" y="0"/>
                </a:lnTo>
                <a:lnTo>
                  <a:pt x="0" y="13714094"/>
                </a:lnTo>
                <a:close/>
              </a:path>
            </a:pathLst>
          </a:custGeom>
          <a:solidFill>
            <a:srgbClr val="0D70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5920"/>
            <a:ext cx="13567749" cy="1371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06405" y="9225165"/>
            <a:ext cx="5703570" cy="158305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742950" marR="5080" indent="-730885">
              <a:lnSpc>
                <a:spcPts val="6040"/>
              </a:lnSpc>
              <a:spcBef>
                <a:spcPts val="445"/>
              </a:spcBef>
            </a:pPr>
            <a:r>
              <a:rPr dirty="0" sz="5150" spc="180" b="1">
                <a:solidFill>
                  <a:srgbClr val="0070BB"/>
                </a:solidFill>
                <a:latin typeface="Arial"/>
                <a:cs typeface="Arial"/>
              </a:rPr>
              <a:t>#Juanaestaunida  </a:t>
            </a:r>
            <a:r>
              <a:rPr dirty="0" sz="5150" spc="180" b="1">
                <a:solidFill>
                  <a:srgbClr val="0070BB"/>
                </a:solidFill>
                <a:latin typeface="Arial"/>
                <a:cs typeface="Arial"/>
              </a:rPr>
              <a:t>#Juanasigue</a:t>
            </a:r>
            <a:endParaRPr sz="51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86150" y="2032000"/>
            <a:ext cx="1676400" cy="2813050"/>
          </a:xfrm>
          <a:custGeom>
            <a:avLst/>
            <a:gdLst/>
            <a:ahLst/>
            <a:cxnLst/>
            <a:rect l="l" t="t" r="r" b="b"/>
            <a:pathLst>
              <a:path w="1676400" h="2813050">
                <a:moveTo>
                  <a:pt x="1657350" y="0"/>
                </a:moveTo>
                <a:lnTo>
                  <a:pt x="0" y="2813050"/>
                </a:lnTo>
                <a:lnTo>
                  <a:pt x="1676400" y="1962150"/>
                </a:lnTo>
                <a:lnTo>
                  <a:pt x="1657350" y="0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18100" y="2012950"/>
            <a:ext cx="4425950" cy="1981200"/>
          </a:xfrm>
          <a:custGeom>
            <a:avLst/>
            <a:gdLst/>
            <a:ahLst/>
            <a:cxnLst/>
            <a:rect l="l" t="t" r="r" b="b"/>
            <a:pathLst>
              <a:path w="4425950" h="1981200">
                <a:moveTo>
                  <a:pt x="4425950" y="0"/>
                </a:moveTo>
                <a:lnTo>
                  <a:pt x="0" y="44450"/>
                </a:lnTo>
                <a:lnTo>
                  <a:pt x="44450" y="1981200"/>
                </a:lnTo>
                <a:lnTo>
                  <a:pt x="4425950" y="0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68658" y="2232875"/>
            <a:ext cx="3898265" cy="2509520"/>
          </a:xfrm>
          <a:custGeom>
            <a:avLst/>
            <a:gdLst/>
            <a:ahLst/>
            <a:cxnLst/>
            <a:rect l="l" t="t" r="r" b="b"/>
            <a:pathLst>
              <a:path w="3898265" h="2509520">
                <a:moveTo>
                  <a:pt x="0" y="1767090"/>
                </a:moveTo>
                <a:lnTo>
                  <a:pt x="3898074" y="0"/>
                </a:lnTo>
                <a:lnTo>
                  <a:pt x="945832" y="2509240"/>
                </a:lnTo>
                <a:lnTo>
                  <a:pt x="0" y="1767090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14491" y="2232875"/>
            <a:ext cx="4249420" cy="2509520"/>
          </a:xfrm>
          <a:custGeom>
            <a:avLst/>
            <a:gdLst/>
            <a:ahLst/>
            <a:cxnLst/>
            <a:rect l="l" t="t" r="r" b="b"/>
            <a:pathLst>
              <a:path w="4249420" h="2509520">
                <a:moveTo>
                  <a:pt x="2952242" y="0"/>
                </a:moveTo>
                <a:lnTo>
                  <a:pt x="4248937" y="1308366"/>
                </a:lnTo>
                <a:lnTo>
                  <a:pt x="0" y="2509227"/>
                </a:lnTo>
                <a:lnTo>
                  <a:pt x="2952242" y="0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14491" y="3565893"/>
            <a:ext cx="4166870" cy="4217035"/>
          </a:xfrm>
          <a:custGeom>
            <a:avLst/>
            <a:gdLst/>
            <a:ahLst/>
            <a:cxnLst/>
            <a:rect l="l" t="t" r="r" b="b"/>
            <a:pathLst>
              <a:path w="4166870" h="4217034">
                <a:moveTo>
                  <a:pt x="4166539" y="0"/>
                </a:moveTo>
                <a:lnTo>
                  <a:pt x="3756723" y="4216704"/>
                </a:lnTo>
                <a:lnTo>
                  <a:pt x="0" y="1176210"/>
                </a:lnTo>
                <a:lnTo>
                  <a:pt x="4166539" y="0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14491" y="4742103"/>
            <a:ext cx="3729990" cy="3191510"/>
          </a:xfrm>
          <a:custGeom>
            <a:avLst/>
            <a:gdLst/>
            <a:ahLst/>
            <a:cxnLst/>
            <a:rect l="l" t="t" r="r" b="b"/>
            <a:pathLst>
              <a:path w="3729990" h="3191509">
                <a:moveTo>
                  <a:pt x="3729418" y="3025851"/>
                </a:moveTo>
                <a:lnTo>
                  <a:pt x="378066" y="3191281"/>
                </a:lnTo>
                <a:lnTo>
                  <a:pt x="0" y="0"/>
                </a:lnTo>
                <a:lnTo>
                  <a:pt x="3729418" y="3025851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79976" y="4742103"/>
            <a:ext cx="2413000" cy="3191510"/>
          </a:xfrm>
          <a:custGeom>
            <a:avLst/>
            <a:gdLst/>
            <a:ahLst/>
            <a:cxnLst/>
            <a:rect l="l" t="t" r="r" b="b"/>
            <a:pathLst>
              <a:path w="2413000" h="3191509">
                <a:moveTo>
                  <a:pt x="2034514" y="0"/>
                </a:moveTo>
                <a:lnTo>
                  <a:pt x="0" y="2749499"/>
                </a:lnTo>
                <a:lnTo>
                  <a:pt x="2412593" y="3191281"/>
                </a:lnTo>
                <a:lnTo>
                  <a:pt x="2034514" y="0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76713" y="3999966"/>
            <a:ext cx="1943735" cy="1541780"/>
          </a:xfrm>
          <a:custGeom>
            <a:avLst/>
            <a:gdLst/>
            <a:ahLst/>
            <a:cxnLst/>
            <a:rect l="l" t="t" r="r" b="b"/>
            <a:pathLst>
              <a:path w="1943735" h="1541779">
                <a:moveTo>
                  <a:pt x="1591945" y="0"/>
                </a:moveTo>
                <a:lnTo>
                  <a:pt x="0" y="782777"/>
                </a:lnTo>
                <a:lnTo>
                  <a:pt x="1943620" y="1541716"/>
                </a:lnTo>
                <a:lnTo>
                  <a:pt x="1591945" y="0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0740" y="5541683"/>
            <a:ext cx="2489835" cy="1950085"/>
          </a:xfrm>
          <a:custGeom>
            <a:avLst/>
            <a:gdLst/>
            <a:ahLst/>
            <a:cxnLst/>
            <a:rect l="l" t="t" r="r" b="b"/>
            <a:pathLst>
              <a:path w="2489835" h="1950084">
                <a:moveTo>
                  <a:pt x="1049235" y="1949932"/>
                </a:moveTo>
                <a:lnTo>
                  <a:pt x="0" y="551535"/>
                </a:lnTo>
                <a:lnTo>
                  <a:pt x="2489606" y="0"/>
                </a:lnTo>
                <a:lnTo>
                  <a:pt x="1049235" y="1949932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30740" y="4782743"/>
            <a:ext cx="2489835" cy="1310640"/>
          </a:xfrm>
          <a:custGeom>
            <a:avLst/>
            <a:gdLst/>
            <a:ahLst/>
            <a:cxnLst/>
            <a:rect l="l" t="t" r="r" b="b"/>
            <a:pathLst>
              <a:path w="2489835" h="1310639">
                <a:moveTo>
                  <a:pt x="545985" y="0"/>
                </a:moveTo>
                <a:lnTo>
                  <a:pt x="0" y="1310474"/>
                </a:lnTo>
                <a:lnTo>
                  <a:pt x="2489606" y="758939"/>
                </a:lnTo>
                <a:lnTo>
                  <a:pt x="545985" y="0"/>
                </a:lnTo>
                <a:close/>
              </a:path>
            </a:pathLst>
          </a:custGeom>
          <a:ln w="27889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45315" y="4675928"/>
            <a:ext cx="141757" cy="141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97789" y="3929114"/>
            <a:ext cx="141751" cy="141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59842" y="6022327"/>
            <a:ext cx="141768" cy="141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11245" y="3017710"/>
            <a:ext cx="939800" cy="939800"/>
          </a:xfrm>
          <a:custGeom>
            <a:avLst/>
            <a:gdLst/>
            <a:ahLst/>
            <a:cxnLst/>
            <a:rect l="l" t="t" r="r" b="b"/>
            <a:pathLst>
              <a:path w="939800" h="939800">
                <a:moveTo>
                  <a:pt x="469785" y="0"/>
                </a:moveTo>
                <a:lnTo>
                  <a:pt x="421754" y="2425"/>
                </a:lnTo>
                <a:lnTo>
                  <a:pt x="375109" y="9544"/>
                </a:lnTo>
                <a:lnTo>
                  <a:pt x="330088" y="21120"/>
                </a:lnTo>
                <a:lnTo>
                  <a:pt x="286926" y="36917"/>
                </a:lnTo>
                <a:lnTo>
                  <a:pt x="245861" y="56699"/>
                </a:lnTo>
                <a:lnTo>
                  <a:pt x="207127" y="80230"/>
                </a:lnTo>
                <a:lnTo>
                  <a:pt x="170961" y="107274"/>
                </a:lnTo>
                <a:lnTo>
                  <a:pt x="137599" y="137594"/>
                </a:lnTo>
                <a:lnTo>
                  <a:pt x="107278" y="170956"/>
                </a:lnTo>
                <a:lnTo>
                  <a:pt x="80233" y="207121"/>
                </a:lnTo>
                <a:lnTo>
                  <a:pt x="56702" y="245855"/>
                </a:lnTo>
                <a:lnTo>
                  <a:pt x="36919" y="286921"/>
                </a:lnTo>
                <a:lnTo>
                  <a:pt x="21121" y="330083"/>
                </a:lnTo>
                <a:lnTo>
                  <a:pt x="9544" y="375105"/>
                </a:lnTo>
                <a:lnTo>
                  <a:pt x="2425" y="421751"/>
                </a:lnTo>
                <a:lnTo>
                  <a:pt x="0" y="469785"/>
                </a:lnTo>
                <a:lnTo>
                  <a:pt x="2425" y="517819"/>
                </a:lnTo>
                <a:lnTo>
                  <a:pt x="9544" y="564465"/>
                </a:lnTo>
                <a:lnTo>
                  <a:pt x="21121" y="609487"/>
                </a:lnTo>
                <a:lnTo>
                  <a:pt x="36919" y="652649"/>
                </a:lnTo>
                <a:lnTo>
                  <a:pt x="56702" y="693715"/>
                </a:lnTo>
                <a:lnTo>
                  <a:pt x="80233" y="732449"/>
                </a:lnTo>
                <a:lnTo>
                  <a:pt x="107278" y="768615"/>
                </a:lnTo>
                <a:lnTo>
                  <a:pt x="137599" y="801976"/>
                </a:lnTo>
                <a:lnTo>
                  <a:pt x="170961" y="832296"/>
                </a:lnTo>
                <a:lnTo>
                  <a:pt x="207127" y="859340"/>
                </a:lnTo>
                <a:lnTo>
                  <a:pt x="245861" y="882871"/>
                </a:lnTo>
                <a:lnTo>
                  <a:pt x="286926" y="902654"/>
                </a:lnTo>
                <a:lnTo>
                  <a:pt x="330088" y="918451"/>
                </a:lnTo>
                <a:lnTo>
                  <a:pt x="375109" y="930027"/>
                </a:lnTo>
                <a:lnTo>
                  <a:pt x="421754" y="937146"/>
                </a:lnTo>
                <a:lnTo>
                  <a:pt x="469785" y="939571"/>
                </a:lnTo>
                <a:lnTo>
                  <a:pt x="517819" y="937146"/>
                </a:lnTo>
                <a:lnTo>
                  <a:pt x="564464" y="930027"/>
                </a:lnTo>
                <a:lnTo>
                  <a:pt x="609486" y="918451"/>
                </a:lnTo>
                <a:lnTo>
                  <a:pt x="652647" y="902654"/>
                </a:lnTo>
                <a:lnTo>
                  <a:pt x="693712" y="882871"/>
                </a:lnTo>
                <a:lnTo>
                  <a:pt x="732445" y="859340"/>
                </a:lnTo>
                <a:lnTo>
                  <a:pt x="768610" y="832296"/>
                </a:lnTo>
                <a:lnTo>
                  <a:pt x="801970" y="801976"/>
                </a:lnTo>
                <a:lnTo>
                  <a:pt x="832289" y="768615"/>
                </a:lnTo>
                <a:lnTo>
                  <a:pt x="859332" y="732449"/>
                </a:lnTo>
                <a:lnTo>
                  <a:pt x="882862" y="693715"/>
                </a:lnTo>
                <a:lnTo>
                  <a:pt x="902643" y="652649"/>
                </a:lnTo>
                <a:lnTo>
                  <a:pt x="918439" y="609487"/>
                </a:lnTo>
                <a:lnTo>
                  <a:pt x="930015" y="564465"/>
                </a:lnTo>
                <a:lnTo>
                  <a:pt x="937133" y="517819"/>
                </a:lnTo>
                <a:lnTo>
                  <a:pt x="939558" y="469785"/>
                </a:lnTo>
                <a:lnTo>
                  <a:pt x="937133" y="421751"/>
                </a:lnTo>
                <a:lnTo>
                  <a:pt x="930015" y="375105"/>
                </a:lnTo>
                <a:lnTo>
                  <a:pt x="918439" y="330083"/>
                </a:lnTo>
                <a:lnTo>
                  <a:pt x="902643" y="286921"/>
                </a:lnTo>
                <a:lnTo>
                  <a:pt x="882862" y="245855"/>
                </a:lnTo>
                <a:lnTo>
                  <a:pt x="859332" y="207121"/>
                </a:lnTo>
                <a:lnTo>
                  <a:pt x="832289" y="170956"/>
                </a:lnTo>
                <a:lnTo>
                  <a:pt x="801970" y="137594"/>
                </a:lnTo>
                <a:lnTo>
                  <a:pt x="768610" y="107274"/>
                </a:lnTo>
                <a:lnTo>
                  <a:pt x="732445" y="80230"/>
                </a:lnTo>
                <a:lnTo>
                  <a:pt x="693712" y="56699"/>
                </a:lnTo>
                <a:lnTo>
                  <a:pt x="652647" y="36917"/>
                </a:lnTo>
                <a:lnTo>
                  <a:pt x="609486" y="21120"/>
                </a:lnTo>
                <a:lnTo>
                  <a:pt x="564464" y="9544"/>
                </a:lnTo>
                <a:lnTo>
                  <a:pt x="517819" y="2425"/>
                </a:lnTo>
                <a:lnTo>
                  <a:pt x="46978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850983" y="3057461"/>
            <a:ext cx="860425" cy="860425"/>
          </a:xfrm>
          <a:custGeom>
            <a:avLst/>
            <a:gdLst/>
            <a:ahLst/>
            <a:cxnLst/>
            <a:rect l="l" t="t" r="r" b="b"/>
            <a:pathLst>
              <a:path w="860425" h="860425">
                <a:moveTo>
                  <a:pt x="430047" y="0"/>
                </a:moveTo>
                <a:lnTo>
                  <a:pt x="383190" y="2523"/>
                </a:lnTo>
                <a:lnTo>
                  <a:pt x="337793" y="9918"/>
                </a:lnTo>
                <a:lnTo>
                  <a:pt x="294121" y="21923"/>
                </a:lnTo>
                <a:lnTo>
                  <a:pt x="252434" y="38275"/>
                </a:lnTo>
                <a:lnTo>
                  <a:pt x="212996" y="58712"/>
                </a:lnTo>
                <a:lnTo>
                  <a:pt x="176069" y="82971"/>
                </a:lnTo>
                <a:lnTo>
                  <a:pt x="141915" y="110790"/>
                </a:lnTo>
                <a:lnTo>
                  <a:pt x="110796" y="141908"/>
                </a:lnTo>
                <a:lnTo>
                  <a:pt x="82975" y="176061"/>
                </a:lnTo>
                <a:lnTo>
                  <a:pt x="58715" y="212987"/>
                </a:lnTo>
                <a:lnTo>
                  <a:pt x="38277" y="252424"/>
                </a:lnTo>
                <a:lnTo>
                  <a:pt x="21924" y="294110"/>
                </a:lnTo>
                <a:lnTo>
                  <a:pt x="9919" y="337781"/>
                </a:lnTo>
                <a:lnTo>
                  <a:pt x="2523" y="383177"/>
                </a:lnTo>
                <a:lnTo>
                  <a:pt x="0" y="430034"/>
                </a:lnTo>
                <a:lnTo>
                  <a:pt x="2523" y="476891"/>
                </a:lnTo>
                <a:lnTo>
                  <a:pt x="9919" y="522287"/>
                </a:lnTo>
                <a:lnTo>
                  <a:pt x="21924" y="565959"/>
                </a:lnTo>
                <a:lnTo>
                  <a:pt x="38277" y="607644"/>
                </a:lnTo>
                <a:lnTo>
                  <a:pt x="58715" y="647081"/>
                </a:lnTo>
                <a:lnTo>
                  <a:pt x="82975" y="684008"/>
                </a:lnTo>
                <a:lnTo>
                  <a:pt x="110796" y="718161"/>
                </a:lnTo>
                <a:lnTo>
                  <a:pt x="141915" y="749278"/>
                </a:lnTo>
                <a:lnTo>
                  <a:pt x="176069" y="777097"/>
                </a:lnTo>
                <a:lnTo>
                  <a:pt x="212996" y="801357"/>
                </a:lnTo>
                <a:lnTo>
                  <a:pt x="252434" y="821794"/>
                </a:lnTo>
                <a:lnTo>
                  <a:pt x="294121" y="838146"/>
                </a:lnTo>
                <a:lnTo>
                  <a:pt x="337793" y="850150"/>
                </a:lnTo>
                <a:lnTo>
                  <a:pt x="383190" y="857546"/>
                </a:lnTo>
                <a:lnTo>
                  <a:pt x="430047" y="860069"/>
                </a:lnTo>
                <a:lnTo>
                  <a:pt x="476904" y="857546"/>
                </a:lnTo>
                <a:lnTo>
                  <a:pt x="522300" y="850150"/>
                </a:lnTo>
                <a:lnTo>
                  <a:pt x="565973" y="838146"/>
                </a:lnTo>
                <a:lnTo>
                  <a:pt x="607659" y="821794"/>
                </a:lnTo>
                <a:lnTo>
                  <a:pt x="647097" y="801357"/>
                </a:lnTo>
                <a:lnTo>
                  <a:pt x="684025" y="777097"/>
                </a:lnTo>
                <a:lnTo>
                  <a:pt x="718179" y="749278"/>
                </a:lnTo>
                <a:lnTo>
                  <a:pt x="749298" y="718161"/>
                </a:lnTo>
                <a:lnTo>
                  <a:pt x="777118" y="684008"/>
                </a:lnTo>
                <a:lnTo>
                  <a:pt x="801379" y="647081"/>
                </a:lnTo>
                <a:lnTo>
                  <a:pt x="821817" y="607644"/>
                </a:lnTo>
                <a:lnTo>
                  <a:pt x="838170" y="565959"/>
                </a:lnTo>
                <a:lnTo>
                  <a:pt x="850175" y="522287"/>
                </a:lnTo>
                <a:lnTo>
                  <a:pt x="857571" y="476891"/>
                </a:lnTo>
                <a:lnTo>
                  <a:pt x="860094" y="430034"/>
                </a:lnTo>
                <a:lnTo>
                  <a:pt x="857571" y="383177"/>
                </a:lnTo>
                <a:lnTo>
                  <a:pt x="850175" y="337781"/>
                </a:lnTo>
                <a:lnTo>
                  <a:pt x="838170" y="294110"/>
                </a:lnTo>
                <a:lnTo>
                  <a:pt x="821817" y="252424"/>
                </a:lnTo>
                <a:lnTo>
                  <a:pt x="801379" y="212987"/>
                </a:lnTo>
                <a:lnTo>
                  <a:pt x="777118" y="176061"/>
                </a:lnTo>
                <a:lnTo>
                  <a:pt x="749298" y="141908"/>
                </a:lnTo>
                <a:lnTo>
                  <a:pt x="718179" y="110790"/>
                </a:lnTo>
                <a:lnTo>
                  <a:pt x="684025" y="82971"/>
                </a:lnTo>
                <a:lnTo>
                  <a:pt x="647097" y="58712"/>
                </a:lnTo>
                <a:lnTo>
                  <a:pt x="607659" y="38275"/>
                </a:lnTo>
                <a:lnTo>
                  <a:pt x="565973" y="21923"/>
                </a:lnTo>
                <a:lnTo>
                  <a:pt x="522300" y="9918"/>
                </a:lnTo>
                <a:lnTo>
                  <a:pt x="476904" y="2523"/>
                </a:lnTo>
                <a:lnTo>
                  <a:pt x="4300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306112" y="3221304"/>
            <a:ext cx="196176" cy="530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063264" y="3221304"/>
            <a:ext cx="196189" cy="5305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07968" y="3624249"/>
            <a:ext cx="546735" cy="293370"/>
          </a:xfrm>
          <a:custGeom>
            <a:avLst/>
            <a:gdLst/>
            <a:ahLst/>
            <a:cxnLst/>
            <a:rect l="l" t="t" r="r" b="b"/>
            <a:pathLst>
              <a:path w="546734" h="293370">
                <a:moveTo>
                  <a:pt x="353288" y="0"/>
                </a:moveTo>
                <a:lnTo>
                  <a:pt x="192836" y="0"/>
                </a:lnTo>
                <a:lnTo>
                  <a:pt x="191909" y="774"/>
                </a:lnTo>
                <a:lnTo>
                  <a:pt x="192027" y="21199"/>
                </a:lnTo>
                <a:lnTo>
                  <a:pt x="191666" y="53452"/>
                </a:lnTo>
                <a:lnTo>
                  <a:pt x="186867" y="118084"/>
                </a:lnTo>
                <a:lnTo>
                  <a:pt x="21170" y="188785"/>
                </a:lnTo>
                <a:lnTo>
                  <a:pt x="21400" y="188848"/>
                </a:lnTo>
                <a:lnTo>
                  <a:pt x="3073" y="193789"/>
                </a:lnTo>
                <a:lnTo>
                  <a:pt x="0" y="194772"/>
                </a:lnTo>
                <a:lnTo>
                  <a:pt x="56011" y="234578"/>
                </a:lnTo>
                <a:lnTo>
                  <a:pt x="95449" y="255016"/>
                </a:lnTo>
                <a:lnTo>
                  <a:pt x="137136" y="271368"/>
                </a:lnTo>
                <a:lnTo>
                  <a:pt x="180808" y="283374"/>
                </a:lnTo>
                <a:lnTo>
                  <a:pt x="226204" y="290770"/>
                </a:lnTo>
                <a:lnTo>
                  <a:pt x="273062" y="293293"/>
                </a:lnTo>
                <a:lnTo>
                  <a:pt x="319919" y="290770"/>
                </a:lnTo>
                <a:lnTo>
                  <a:pt x="365315" y="283374"/>
                </a:lnTo>
                <a:lnTo>
                  <a:pt x="408988" y="271368"/>
                </a:lnTo>
                <a:lnTo>
                  <a:pt x="450674" y="255016"/>
                </a:lnTo>
                <a:lnTo>
                  <a:pt x="490112" y="234578"/>
                </a:lnTo>
                <a:lnTo>
                  <a:pt x="527040" y="210317"/>
                </a:lnTo>
                <a:lnTo>
                  <a:pt x="546158" y="194744"/>
                </a:lnTo>
                <a:lnTo>
                  <a:pt x="543496" y="193916"/>
                </a:lnTo>
                <a:lnTo>
                  <a:pt x="524585" y="188899"/>
                </a:lnTo>
                <a:lnTo>
                  <a:pt x="524954" y="188785"/>
                </a:lnTo>
                <a:lnTo>
                  <a:pt x="379564" y="141516"/>
                </a:lnTo>
                <a:lnTo>
                  <a:pt x="371720" y="138031"/>
                </a:lnTo>
                <a:lnTo>
                  <a:pt x="356004" y="88258"/>
                </a:lnTo>
                <a:lnTo>
                  <a:pt x="354124" y="21199"/>
                </a:lnTo>
                <a:lnTo>
                  <a:pt x="354215" y="774"/>
                </a:lnTo>
                <a:lnTo>
                  <a:pt x="353288" y="0"/>
                </a:lnTo>
                <a:close/>
              </a:path>
            </a:pathLst>
          </a:custGeom>
          <a:solidFill>
            <a:srgbClr val="F5D5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98024" y="3638169"/>
            <a:ext cx="166141" cy="1057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057890" y="3429706"/>
            <a:ext cx="79002" cy="126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425161" y="3429706"/>
            <a:ext cx="79002" cy="1260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94240" y="3203663"/>
            <a:ext cx="377190" cy="511175"/>
          </a:xfrm>
          <a:custGeom>
            <a:avLst/>
            <a:gdLst/>
            <a:ahLst/>
            <a:cxnLst/>
            <a:rect l="l" t="t" r="r" b="b"/>
            <a:pathLst>
              <a:path w="377190" h="511175">
                <a:moveTo>
                  <a:pt x="188543" y="0"/>
                </a:moveTo>
                <a:lnTo>
                  <a:pt x="126329" y="5799"/>
                </a:lnTo>
                <a:lnTo>
                  <a:pt x="79385" y="25475"/>
                </a:lnTo>
                <a:lnTo>
                  <a:pt x="45606" y="55426"/>
                </a:lnTo>
                <a:lnTo>
                  <a:pt x="22884" y="92052"/>
                </a:lnTo>
                <a:lnTo>
                  <a:pt x="9113" y="131754"/>
                </a:lnTo>
                <a:lnTo>
                  <a:pt x="2187" y="170932"/>
                </a:lnTo>
                <a:lnTo>
                  <a:pt x="0" y="205984"/>
                </a:lnTo>
                <a:lnTo>
                  <a:pt x="443" y="233311"/>
                </a:lnTo>
                <a:lnTo>
                  <a:pt x="8530" y="306482"/>
                </a:lnTo>
                <a:lnTo>
                  <a:pt x="21932" y="370624"/>
                </a:lnTo>
                <a:lnTo>
                  <a:pt x="40921" y="419062"/>
                </a:lnTo>
                <a:lnTo>
                  <a:pt x="79173" y="456820"/>
                </a:lnTo>
                <a:lnTo>
                  <a:pt x="136869" y="496763"/>
                </a:lnTo>
                <a:lnTo>
                  <a:pt x="180100" y="510995"/>
                </a:lnTo>
                <a:lnTo>
                  <a:pt x="188543" y="511111"/>
                </a:lnTo>
                <a:lnTo>
                  <a:pt x="196985" y="510995"/>
                </a:lnTo>
                <a:lnTo>
                  <a:pt x="240206" y="496763"/>
                </a:lnTo>
                <a:lnTo>
                  <a:pt x="297910" y="456820"/>
                </a:lnTo>
                <a:lnTo>
                  <a:pt x="326693" y="431558"/>
                </a:lnTo>
                <a:lnTo>
                  <a:pt x="350400" y="385877"/>
                </a:lnTo>
                <a:lnTo>
                  <a:pt x="362078" y="342086"/>
                </a:lnTo>
                <a:lnTo>
                  <a:pt x="373699" y="268622"/>
                </a:lnTo>
                <a:lnTo>
                  <a:pt x="377083" y="205984"/>
                </a:lnTo>
                <a:lnTo>
                  <a:pt x="374893" y="170932"/>
                </a:lnTo>
                <a:lnTo>
                  <a:pt x="367967" y="131754"/>
                </a:lnTo>
                <a:lnTo>
                  <a:pt x="354197" y="92052"/>
                </a:lnTo>
                <a:lnTo>
                  <a:pt x="331477" y="55426"/>
                </a:lnTo>
                <a:lnTo>
                  <a:pt x="297699" y="25475"/>
                </a:lnTo>
                <a:lnTo>
                  <a:pt x="250757" y="5799"/>
                </a:lnTo>
                <a:lnTo>
                  <a:pt x="188543" y="0"/>
                </a:lnTo>
                <a:close/>
              </a:path>
            </a:pathLst>
          </a:custGeom>
          <a:solidFill>
            <a:srgbClr val="F5D5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49700" y="3427234"/>
            <a:ext cx="53340" cy="50165"/>
          </a:xfrm>
          <a:custGeom>
            <a:avLst/>
            <a:gdLst/>
            <a:ahLst/>
            <a:cxnLst/>
            <a:rect l="l" t="t" r="r" b="b"/>
            <a:pathLst>
              <a:path w="53340" h="50164">
                <a:moveTo>
                  <a:pt x="26441" y="0"/>
                </a:moveTo>
                <a:lnTo>
                  <a:pt x="16148" y="1959"/>
                </a:lnTo>
                <a:lnTo>
                  <a:pt x="7743" y="7302"/>
                </a:lnTo>
                <a:lnTo>
                  <a:pt x="2077" y="15226"/>
                </a:lnTo>
                <a:lnTo>
                  <a:pt x="0" y="24930"/>
                </a:lnTo>
                <a:lnTo>
                  <a:pt x="2077" y="34631"/>
                </a:lnTo>
                <a:lnTo>
                  <a:pt x="7743" y="42551"/>
                </a:lnTo>
                <a:lnTo>
                  <a:pt x="16148" y="47890"/>
                </a:lnTo>
                <a:lnTo>
                  <a:pt x="26441" y="49847"/>
                </a:lnTo>
                <a:lnTo>
                  <a:pt x="36727" y="46884"/>
                </a:lnTo>
                <a:lnTo>
                  <a:pt x="45127" y="39331"/>
                </a:lnTo>
                <a:lnTo>
                  <a:pt x="50792" y="29198"/>
                </a:lnTo>
                <a:lnTo>
                  <a:pt x="52870" y="18491"/>
                </a:lnTo>
                <a:lnTo>
                  <a:pt x="50792" y="9794"/>
                </a:lnTo>
                <a:lnTo>
                  <a:pt x="45127" y="4083"/>
                </a:lnTo>
                <a:lnTo>
                  <a:pt x="36727" y="953"/>
                </a:lnTo>
                <a:lnTo>
                  <a:pt x="26441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159898" y="3427234"/>
            <a:ext cx="53340" cy="50165"/>
          </a:xfrm>
          <a:custGeom>
            <a:avLst/>
            <a:gdLst/>
            <a:ahLst/>
            <a:cxnLst/>
            <a:rect l="l" t="t" r="r" b="b"/>
            <a:pathLst>
              <a:path w="53340" h="50164">
                <a:moveTo>
                  <a:pt x="26441" y="0"/>
                </a:moveTo>
                <a:lnTo>
                  <a:pt x="16148" y="953"/>
                </a:lnTo>
                <a:lnTo>
                  <a:pt x="7743" y="4083"/>
                </a:lnTo>
                <a:lnTo>
                  <a:pt x="2077" y="9794"/>
                </a:lnTo>
                <a:lnTo>
                  <a:pt x="0" y="18491"/>
                </a:lnTo>
                <a:lnTo>
                  <a:pt x="2077" y="29198"/>
                </a:lnTo>
                <a:lnTo>
                  <a:pt x="7743" y="39331"/>
                </a:lnTo>
                <a:lnTo>
                  <a:pt x="16148" y="46884"/>
                </a:lnTo>
                <a:lnTo>
                  <a:pt x="26441" y="49847"/>
                </a:lnTo>
                <a:lnTo>
                  <a:pt x="36728" y="47890"/>
                </a:lnTo>
                <a:lnTo>
                  <a:pt x="45134" y="42551"/>
                </a:lnTo>
                <a:lnTo>
                  <a:pt x="50803" y="34631"/>
                </a:lnTo>
                <a:lnTo>
                  <a:pt x="52882" y="24930"/>
                </a:lnTo>
                <a:lnTo>
                  <a:pt x="50803" y="15226"/>
                </a:lnTo>
                <a:lnTo>
                  <a:pt x="45134" y="7302"/>
                </a:lnTo>
                <a:lnTo>
                  <a:pt x="36728" y="1959"/>
                </a:lnTo>
                <a:lnTo>
                  <a:pt x="26441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007283" y="3760279"/>
            <a:ext cx="548005" cy="157480"/>
          </a:xfrm>
          <a:custGeom>
            <a:avLst/>
            <a:gdLst/>
            <a:ahLst/>
            <a:cxnLst/>
            <a:rect l="l" t="t" r="r" b="b"/>
            <a:pathLst>
              <a:path w="548004" h="157479">
                <a:moveTo>
                  <a:pt x="176642" y="0"/>
                </a:moveTo>
                <a:lnTo>
                  <a:pt x="173975" y="2070"/>
                </a:lnTo>
                <a:lnTo>
                  <a:pt x="170902" y="3733"/>
                </a:lnTo>
                <a:lnTo>
                  <a:pt x="167244" y="4711"/>
                </a:lnTo>
                <a:lnTo>
                  <a:pt x="21855" y="51981"/>
                </a:lnTo>
                <a:lnTo>
                  <a:pt x="22223" y="52082"/>
                </a:lnTo>
                <a:lnTo>
                  <a:pt x="3757" y="56984"/>
                </a:lnTo>
                <a:lnTo>
                  <a:pt x="0" y="58185"/>
                </a:lnTo>
                <a:lnTo>
                  <a:pt x="56696" y="98548"/>
                </a:lnTo>
                <a:lnTo>
                  <a:pt x="96134" y="118986"/>
                </a:lnTo>
                <a:lnTo>
                  <a:pt x="137821" y="135339"/>
                </a:lnTo>
                <a:lnTo>
                  <a:pt x="181493" y="147345"/>
                </a:lnTo>
                <a:lnTo>
                  <a:pt x="226889" y="154740"/>
                </a:lnTo>
                <a:lnTo>
                  <a:pt x="273747" y="157264"/>
                </a:lnTo>
                <a:lnTo>
                  <a:pt x="320604" y="154740"/>
                </a:lnTo>
                <a:lnTo>
                  <a:pt x="366000" y="147345"/>
                </a:lnTo>
                <a:lnTo>
                  <a:pt x="409673" y="135339"/>
                </a:lnTo>
                <a:lnTo>
                  <a:pt x="451359" y="118986"/>
                </a:lnTo>
                <a:lnTo>
                  <a:pt x="490797" y="98548"/>
                </a:lnTo>
                <a:lnTo>
                  <a:pt x="527724" y="74288"/>
                </a:lnTo>
                <a:lnTo>
                  <a:pt x="547531" y="58154"/>
                </a:lnTo>
                <a:lnTo>
                  <a:pt x="544180" y="57111"/>
                </a:lnTo>
                <a:lnTo>
                  <a:pt x="525270" y="52082"/>
                </a:lnTo>
                <a:lnTo>
                  <a:pt x="525638" y="51981"/>
                </a:lnTo>
                <a:lnTo>
                  <a:pt x="451801" y="27974"/>
                </a:lnTo>
                <a:lnTo>
                  <a:pt x="312280" y="27974"/>
                </a:lnTo>
                <a:lnTo>
                  <a:pt x="274495" y="26887"/>
                </a:lnTo>
                <a:lnTo>
                  <a:pt x="236663" y="22758"/>
                </a:lnTo>
                <a:lnTo>
                  <a:pt x="245688" y="18881"/>
                </a:lnTo>
                <a:lnTo>
                  <a:pt x="253452" y="16890"/>
                </a:lnTo>
                <a:lnTo>
                  <a:pt x="261216" y="16157"/>
                </a:lnTo>
                <a:lnTo>
                  <a:pt x="270241" y="16052"/>
                </a:lnTo>
                <a:lnTo>
                  <a:pt x="245340" y="15046"/>
                </a:lnTo>
                <a:lnTo>
                  <a:pt x="221442" y="12031"/>
                </a:lnTo>
                <a:lnTo>
                  <a:pt x="198543" y="7014"/>
                </a:lnTo>
                <a:lnTo>
                  <a:pt x="176642" y="0"/>
                </a:lnTo>
                <a:close/>
              </a:path>
              <a:path w="548004" h="157479">
                <a:moveTo>
                  <a:pt x="374305" y="2273"/>
                </a:moveTo>
                <a:lnTo>
                  <a:pt x="346667" y="21333"/>
                </a:lnTo>
                <a:lnTo>
                  <a:pt x="312280" y="27974"/>
                </a:lnTo>
                <a:lnTo>
                  <a:pt x="451801" y="27974"/>
                </a:lnTo>
                <a:lnTo>
                  <a:pt x="380249" y="4711"/>
                </a:lnTo>
                <a:lnTo>
                  <a:pt x="378077" y="4127"/>
                </a:lnTo>
                <a:lnTo>
                  <a:pt x="376147" y="3263"/>
                </a:lnTo>
                <a:lnTo>
                  <a:pt x="374305" y="2273"/>
                </a:lnTo>
                <a:close/>
              </a:path>
            </a:pathLst>
          </a:custGeom>
          <a:solidFill>
            <a:srgbClr val="BAD4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162641" y="3734155"/>
            <a:ext cx="236651" cy="1833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234333" y="3589299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88" y="0"/>
                </a:moveTo>
                <a:lnTo>
                  <a:pt x="88825" y="8156"/>
                </a:lnTo>
                <a:lnTo>
                  <a:pt x="77617" y="14524"/>
                </a:lnTo>
                <a:lnTo>
                  <a:pt x="63935" y="18664"/>
                </a:lnTo>
                <a:lnTo>
                  <a:pt x="48450" y="20142"/>
                </a:lnTo>
                <a:lnTo>
                  <a:pt x="32952" y="18664"/>
                </a:lnTo>
                <a:lnTo>
                  <a:pt x="19267" y="14524"/>
                </a:lnTo>
                <a:lnTo>
                  <a:pt x="8061" y="8156"/>
                </a:lnTo>
                <a:lnTo>
                  <a:pt x="0" y="0"/>
                </a:lnTo>
              </a:path>
            </a:pathLst>
          </a:custGeom>
          <a:ln w="13462">
            <a:solidFill>
              <a:srgbClr val="D28F5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069858" y="3160128"/>
            <a:ext cx="425827" cy="3565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324416" y="7058634"/>
            <a:ext cx="1039494" cy="1039494"/>
          </a:xfrm>
          <a:custGeom>
            <a:avLst/>
            <a:gdLst/>
            <a:ahLst/>
            <a:cxnLst/>
            <a:rect l="l" t="t" r="r" b="b"/>
            <a:pathLst>
              <a:path w="1039495" h="1039495">
                <a:moveTo>
                  <a:pt x="519493" y="0"/>
                </a:moveTo>
                <a:lnTo>
                  <a:pt x="472209" y="2123"/>
                </a:lnTo>
                <a:lnTo>
                  <a:pt x="426114" y="8369"/>
                </a:lnTo>
                <a:lnTo>
                  <a:pt x="381392" y="18557"/>
                </a:lnTo>
                <a:lnTo>
                  <a:pt x="338226" y="32501"/>
                </a:lnTo>
                <a:lnTo>
                  <a:pt x="296799" y="50019"/>
                </a:lnTo>
                <a:lnTo>
                  <a:pt x="257296" y="70927"/>
                </a:lnTo>
                <a:lnTo>
                  <a:pt x="219899" y="95042"/>
                </a:lnTo>
                <a:lnTo>
                  <a:pt x="184791" y="122180"/>
                </a:lnTo>
                <a:lnTo>
                  <a:pt x="152157" y="152158"/>
                </a:lnTo>
                <a:lnTo>
                  <a:pt x="122179" y="184793"/>
                </a:lnTo>
                <a:lnTo>
                  <a:pt x="95041" y="219901"/>
                </a:lnTo>
                <a:lnTo>
                  <a:pt x="70926" y="257300"/>
                </a:lnTo>
                <a:lnTo>
                  <a:pt x="50018" y="296804"/>
                </a:lnTo>
                <a:lnTo>
                  <a:pt x="32501" y="338232"/>
                </a:lnTo>
                <a:lnTo>
                  <a:pt x="18556" y="381399"/>
                </a:lnTo>
                <a:lnTo>
                  <a:pt x="8369" y="426123"/>
                </a:lnTo>
                <a:lnTo>
                  <a:pt x="2123" y="472220"/>
                </a:lnTo>
                <a:lnTo>
                  <a:pt x="0" y="519506"/>
                </a:lnTo>
                <a:lnTo>
                  <a:pt x="2123" y="566790"/>
                </a:lnTo>
                <a:lnTo>
                  <a:pt x="8369" y="612885"/>
                </a:lnTo>
                <a:lnTo>
                  <a:pt x="18556" y="657607"/>
                </a:lnTo>
                <a:lnTo>
                  <a:pt x="32501" y="700773"/>
                </a:lnTo>
                <a:lnTo>
                  <a:pt x="50018" y="742199"/>
                </a:lnTo>
                <a:lnTo>
                  <a:pt x="70926" y="781703"/>
                </a:lnTo>
                <a:lnTo>
                  <a:pt x="95041" y="819100"/>
                </a:lnTo>
                <a:lnTo>
                  <a:pt x="122179" y="854208"/>
                </a:lnTo>
                <a:lnTo>
                  <a:pt x="152157" y="886842"/>
                </a:lnTo>
                <a:lnTo>
                  <a:pt x="184791" y="916820"/>
                </a:lnTo>
                <a:lnTo>
                  <a:pt x="219899" y="943958"/>
                </a:lnTo>
                <a:lnTo>
                  <a:pt x="257296" y="968073"/>
                </a:lnTo>
                <a:lnTo>
                  <a:pt x="296799" y="988980"/>
                </a:lnTo>
                <a:lnTo>
                  <a:pt x="338226" y="1006498"/>
                </a:lnTo>
                <a:lnTo>
                  <a:pt x="381392" y="1020442"/>
                </a:lnTo>
                <a:lnTo>
                  <a:pt x="426114" y="1030629"/>
                </a:lnTo>
                <a:lnTo>
                  <a:pt x="472209" y="1036876"/>
                </a:lnTo>
                <a:lnTo>
                  <a:pt x="519493" y="1038999"/>
                </a:lnTo>
                <a:lnTo>
                  <a:pt x="566779" y="1036876"/>
                </a:lnTo>
                <a:lnTo>
                  <a:pt x="612876" y="1030629"/>
                </a:lnTo>
                <a:lnTo>
                  <a:pt x="657600" y="1020442"/>
                </a:lnTo>
                <a:lnTo>
                  <a:pt x="700768" y="1006498"/>
                </a:lnTo>
                <a:lnTo>
                  <a:pt x="742197" y="988980"/>
                </a:lnTo>
                <a:lnTo>
                  <a:pt x="781702" y="968073"/>
                </a:lnTo>
                <a:lnTo>
                  <a:pt x="819101" y="943958"/>
                </a:lnTo>
                <a:lnTo>
                  <a:pt x="854211" y="916820"/>
                </a:lnTo>
                <a:lnTo>
                  <a:pt x="886847" y="886842"/>
                </a:lnTo>
                <a:lnTo>
                  <a:pt x="916826" y="854208"/>
                </a:lnTo>
                <a:lnTo>
                  <a:pt x="943966" y="819100"/>
                </a:lnTo>
                <a:lnTo>
                  <a:pt x="968081" y="781703"/>
                </a:lnTo>
                <a:lnTo>
                  <a:pt x="988990" y="742199"/>
                </a:lnTo>
                <a:lnTo>
                  <a:pt x="1006509" y="700773"/>
                </a:lnTo>
                <a:lnTo>
                  <a:pt x="1020454" y="657607"/>
                </a:lnTo>
                <a:lnTo>
                  <a:pt x="1030642" y="612885"/>
                </a:lnTo>
                <a:lnTo>
                  <a:pt x="1036889" y="566790"/>
                </a:lnTo>
                <a:lnTo>
                  <a:pt x="1039012" y="519506"/>
                </a:lnTo>
                <a:lnTo>
                  <a:pt x="1036889" y="472220"/>
                </a:lnTo>
                <a:lnTo>
                  <a:pt x="1030642" y="426123"/>
                </a:lnTo>
                <a:lnTo>
                  <a:pt x="1020454" y="381399"/>
                </a:lnTo>
                <a:lnTo>
                  <a:pt x="1006509" y="338232"/>
                </a:lnTo>
                <a:lnTo>
                  <a:pt x="988990" y="296804"/>
                </a:lnTo>
                <a:lnTo>
                  <a:pt x="968081" y="257300"/>
                </a:lnTo>
                <a:lnTo>
                  <a:pt x="943966" y="219901"/>
                </a:lnTo>
                <a:lnTo>
                  <a:pt x="916826" y="184793"/>
                </a:lnTo>
                <a:lnTo>
                  <a:pt x="886847" y="152158"/>
                </a:lnTo>
                <a:lnTo>
                  <a:pt x="854211" y="122180"/>
                </a:lnTo>
                <a:lnTo>
                  <a:pt x="819101" y="95042"/>
                </a:lnTo>
                <a:lnTo>
                  <a:pt x="781702" y="70927"/>
                </a:lnTo>
                <a:lnTo>
                  <a:pt x="742197" y="50019"/>
                </a:lnTo>
                <a:lnTo>
                  <a:pt x="700768" y="32501"/>
                </a:lnTo>
                <a:lnTo>
                  <a:pt x="657600" y="18557"/>
                </a:lnTo>
                <a:lnTo>
                  <a:pt x="612876" y="8369"/>
                </a:lnTo>
                <a:lnTo>
                  <a:pt x="566779" y="2123"/>
                </a:lnTo>
                <a:lnTo>
                  <a:pt x="51949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368370" y="7102588"/>
            <a:ext cx="951230" cy="951230"/>
          </a:xfrm>
          <a:custGeom>
            <a:avLst/>
            <a:gdLst/>
            <a:ahLst/>
            <a:cxnLst/>
            <a:rect l="l" t="t" r="r" b="b"/>
            <a:pathLst>
              <a:path w="951229" h="951229">
                <a:moveTo>
                  <a:pt x="475538" y="0"/>
                </a:moveTo>
                <a:lnTo>
                  <a:pt x="426919" y="2455"/>
                </a:lnTo>
                <a:lnTo>
                  <a:pt x="379703" y="9661"/>
                </a:lnTo>
                <a:lnTo>
                  <a:pt x="334131" y="21379"/>
                </a:lnTo>
                <a:lnTo>
                  <a:pt x="290441" y="37369"/>
                </a:lnTo>
                <a:lnTo>
                  <a:pt x="248872" y="57394"/>
                </a:lnTo>
                <a:lnTo>
                  <a:pt x="209664" y="81214"/>
                </a:lnTo>
                <a:lnTo>
                  <a:pt x="173055" y="108589"/>
                </a:lnTo>
                <a:lnTo>
                  <a:pt x="139285" y="139282"/>
                </a:lnTo>
                <a:lnTo>
                  <a:pt x="108593" y="173052"/>
                </a:lnTo>
                <a:lnTo>
                  <a:pt x="81217" y="209662"/>
                </a:lnTo>
                <a:lnTo>
                  <a:pt x="57396" y="248871"/>
                </a:lnTo>
                <a:lnTo>
                  <a:pt x="37371" y="290441"/>
                </a:lnTo>
                <a:lnTo>
                  <a:pt x="21380" y="334133"/>
                </a:lnTo>
                <a:lnTo>
                  <a:pt x="9661" y="379708"/>
                </a:lnTo>
                <a:lnTo>
                  <a:pt x="2455" y="426927"/>
                </a:lnTo>
                <a:lnTo>
                  <a:pt x="0" y="475551"/>
                </a:lnTo>
                <a:lnTo>
                  <a:pt x="2455" y="524173"/>
                </a:lnTo>
                <a:lnTo>
                  <a:pt x="9661" y="571390"/>
                </a:lnTo>
                <a:lnTo>
                  <a:pt x="21380" y="616963"/>
                </a:lnTo>
                <a:lnTo>
                  <a:pt x="37371" y="660654"/>
                </a:lnTo>
                <a:lnTo>
                  <a:pt x="57396" y="702222"/>
                </a:lnTo>
                <a:lnTo>
                  <a:pt x="81217" y="741431"/>
                </a:lnTo>
                <a:lnTo>
                  <a:pt x="108593" y="778039"/>
                </a:lnTo>
                <a:lnTo>
                  <a:pt x="139285" y="811809"/>
                </a:lnTo>
                <a:lnTo>
                  <a:pt x="173055" y="842501"/>
                </a:lnTo>
                <a:lnTo>
                  <a:pt x="209664" y="869876"/>
                </a:lnTo>
                <a:lnTo>
                  <a:pt x="248872" y="893695"/>
                </a:lnTo>
                <a:lnTo>
                  <a:pt x="290441" y="913720"/>
                </a:lnTo>
                <a:lnTo>
                  <a:pt x="334131" y="929711"/>
                </a:lnTo>
                <a:lnTo>
                  <a:pt x="379703" y="941429"/>
                </a:lnTo>
                <a:lnTo>
                  <a:pt x="426919" y="948635"/>
                </a:lnTo>
                <a:lnTo>
                  <a:pt x="475538" y="951090"/>
                </a:lnTo>
                <a:lnTo>
                  <a:pt x="524162" y="948635"/>
                </a:lnTo>
                <a:lnTo>
                  <a:pt x="571382" y="941429"/>
                </a:lnTo>
                <a:lnTo>
                  <a:pt x="616957" y="929711"/>
                </a:lnTo>
                <a:lnTo>
                  <a:pt x="660650" y="913720"/>
                </a:lnTo>
                <a:lnTo>
                  <a:pt x="702221" y="893695"/>
                </a:lnTo>
                <a:lnTo>
                  <a:pt x="741432" y="869876"/>
                </a:lnTo>
                <a:lnTo>
                  <a:pt x="778042" y="842501"/>
                </a:lnTo>
                <a:lnTo>
                  <a:pt x="811814" y="811809"/>
                </a:lnTo>
                <a:lnTo>
                  <a:pt x="842507" y="778039"/>
                </a:lnTo>
                <a:lnTo>
                  <a:pt x="869884" y="741431"/>
                </a:lnTo>
                <a:lnTo>
                  <a:pt x="893705" y="702222"/>
                </a:lnTo>
                <a:lnTo>
                  <a:pt x="913731" y="660654"/>
                </a:lnTo>
                <a:lnTo>
                  <a:pt x="929722" y="616963"/>
                </a:lnTo>
                <a:lnTo>
                  <a:pt x="941441" y="571390"/>
                </a:lnTo>
                <a:lnTo>
                  <a:pt x="948647" y="524173"/>
                </a:lnTo>
                <a:lnTo>
                  <a:pt x="951103" y="475551"/>
                </a:lnTo>
                <a:lnTo>
                  <a:pt x="948647" y="426927"/>
                </a:lnTo>
                <a:lnTo>
                  <a:pt x="941441" y="379708"/>
                </a:lnTo>
                <a:lnTo>
                  <a:pt x="929722" y="334133"/>
                </a:lnTo>
                <a:lnTo>
                  <a:pt x="913731" y="290441"/>
                </a:lnTo>
                <a:lnTo>
                  <a:pt x="893705" y="248871"/>
                </a:lnTo>
                <a:lnTo>
                  <a:pt x="869884" y="209662"/>
                </a:lnTo>
                <a:lnTo>
                  <a:pt x="842507" y="173052"/>
                </a:lnTo>
                <a:lnTo>
                  <a:pt x="811814" y="139282"/>
                </a:lnTo>
                <a:lnTo>
                  <a:pt x="778042" y="108589"/>
                </a:lnTo>
                <a:lnTo>
                  <a:pt x="741432" y="81214"/>
                </a:lnTo>
                <a:lnTo>
                  <a:pt x="702221" y="57394"/>
                </a:lnTo>
                <a:lnTo>
                  <a:pt x="660650" y="37369"/>
                </a:lnTo>
                <a:lnTo>
                  <a:pt x="616957" y="21379"/>
                </a:lnTo>
                <a:lnTo>
                  <a:pt x="571382" y="9661"/>
                </a:lnTo>
                <a:lnTo>
                  <a:pt x="524162" y="2455"/>
                </a:lnTo>
                <a:lnTo>
                  <a:pt x="475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995934" y="7492975"/>
            <a:ext cx="85024" cy="1195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600662" y="7492975"/>
            <a:ext cx="85024" cy="1195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40322" y="7701470"/>
            <a:ext cx="607060" cy="352425"/>
          </a:xfrm>
          <a:custGeom>
            <a:avLst/>
            <a:gdLst/>
            <a:ahLst/>
            <a:cxnLst/>
            <a:rect l="l" t="t" r="r" b="b"/>
            <a:pathLst>
              <a:path w="607059" h="352425">
                <a:moveTo>
                  <a:pt x="371291" y="0"/>
                </a:moveTo>
                <a:lnTo>
                  <a:pt x="235896" y="0"/>
                </a:lnTo>
                <a:lnTo>
                  <a:pt x="235033" y="812"/>
                </a:lnTo>
                <a:lnTo>
                  <a:pt x="235142" y="23167"/>
                </a:lnTo>
                <a:lnTo>
                  <a:pt x="234809" y="59175"/>
                </a:lnTo>
                <a:lnTo>
                  <a:pt x="233425" y="98555"/>
                </a:lnTo>
                <a:lnTo>
                  <a:pt x="228148" y="138023"/>
                </a:lnTo>
                <a:lnTo>
                  <a:pt x="60547" y="201447"/>
                </a:lnTo>
                <a:lnTo>
                  <a:pt x="48595" y="205744"/>
                </a:lnTo>
                <a:lnTo>
                  <a:pt x="37079" y="211062"/>
                </a:lnTo>
                <a:lnTo>
                  <a:pt x="26109" y="217411"/>
                </a:lnTo>
                <a:lnTo>
                  <a:pt x="15793" y="224802"/>
                </a:lnTo>
                <a:lnTo>
                  <a:pt x="0" y="242618"/>
                </a:lnTo>
                <a:lnTo>
                  <a:pt x="1101" y="243620"/>
                </a:lnTo>
                <a:lnTo>
                  <a:pt x="37711" y="270995"/>
                </a:lnTo>
                <a:lnTo>
                  <a:pt x="76920" y="294814"/>
                </a:lnTo>
                <a:lnTo>
                  <a:pt x="118490" y="314839"/>
                </a:lnTo>
                <a:lnTo>
                  <a:pt x="162182" y="330830"/>
                </a:lnTo>
                <a:lnTo>
                  <a:pt x="207757" y="342548"/>
                </a:lnTo>
                <a:lnTo>
                  <a:pt x="254976" y="349754"/>
                </a:lnTo>
                <a:lnTo>
                  <a:pt x="303600" y="352209"/>
                </a:lnTo>
                <a:lnTo>
                  <a:pt x="352222" y="349754"/>
                </a:lnTo>
                <a:lnTo>
                  <a:pt x="399439" y="342548"/>
                </a:lnTo>
                <a:lnTo>
                  <a:pt x="445013" y="330830"/>
                </a:lnTo>
                <a:lnTo>
                  <a:pt x="488704" y="314839"/>
                </a:lnTo>
                <a:lnTo>
                  <a:pt x="530274" y="294814"/>
                </a:lnTo>
                <a:lnTo>
                  <a:pt x="569483" y="270995"/>
                </a:lnTo>
                <a:lnTo>
                  <a:pt x="606093" y="243620"/>
                </a:lnTo>
                <a:lnTo>
                  <a:pt x="606967" y="242825"/>
                </a:lnTo>
                <a:lnTo>
                  <a:pt x="586124" y="220776"/>
                </a:lnTo>
                <a:lnTo>
                  <a:pt x="547046" y="201574"/>
                </a:lnTo>
                <a:lnTo>
                  <a:pt x="395573" y="154343"/>
                </a:lnTo>
                <a:lnTo>
                  <a:pt x="388324" y="150718"/>
                </a:lnTo>
                <a:lnTo>
                  <a:pt x="373812" y="97834"/>
                </a:lnTo>
                <a:lnTo>
                  <a:pt x="372428" y="58499"/>
                </a:lnTo>
                <a:lnTo>
                  <a:pt x="372075" y="23167"/>
                </a:lnTo>
                <a:lnTo>
                  <a:pt x="372167" y="812"/>
                </a:lnTo>
                <a:lnTo>
                  <a:pt x="371291" y="0"/>
                </a:lnTo>
                <a:close/>
              </a:path>
            </a:pathLst>
          </a:custGeom>
          <a:solidFill>
            <a:srgbClr val="F8D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635629" y="7701470"/>
            <a:ext cx="410845" cy="346075"/>
          </a:xfrm>
          <a:custGeom>
            <a:avLst/>
            <a:gdLst/>
            <a:ahLst/>
            <a:cxnLst/>
            <a:rect l="l" t="t" r="r" b="b"/>
            <a:pathLst>
              <a:path w="410845" h="346075">
                <a:moveTo>
                  <a:pt x="275983" y="0"/>
                </a:moveTo>
                <a:lnTo>
                  <a:pt x="140588" y="0"/>
                </a:lnTo>
                <a:lnTo>
                  <a:pt x="139725" y="825"/>
                </a:lnTo>
                <a:lnTo>
                  <a:pt x="139834" y="23172"/>
                </a:lnTo>
                <a:lnTo>
                  <a:pt x="139503" y="59178"/>
                </a:lnTo>
                <a:lnTo>
                  <a:pt x="138123" y="98561"/>
                </a:lnTo>
                <a:lnTo>
                  <a:pt x="132845" y="138034"/>
                </a:lnTo>
                <a:lnTo>
                  <a:pt x="0" y="190614"/>
                </a:lnTo>
                <a:lnTo>
                  <a:pt x="7795" y="211060"/>
                </a:lnTo>
                <a:lnTo>
                  <a:pt x="24625" y="235391"/>
                </a:lnTo>
                <a:lnTo>
                  <a:pt x="53971" y="259383"/>
                </a:lnTo>
                <a:lnTo>
                  <a:pt x="99313" y="278815"/>
                </a:lnTo>
                <a:lnTo>
                  <a:pt x="138238" y="293429"/>
                </a:lnTo>
                <a:lnTo>
                  <a:pt x="168144" y="310715"/>
                </a:lnTo>
                <a:lnTo>
                  <a:pt x="190153" y="328850"/>
                </a:lnTo>
                <a:lnTo>
                  <a:pt x="205257" y="345871"/>
                </a:lnTo>
                <a:lnTo>
                  <a:pt x="220453" y="328814"/>
                </a:lnTo>
                <a:lnTo>
                  <a:pt x="242373" y="310808"/>
                </a:lnTo>
                <a:lnTo>
                  <a:pt x="272222" y="293588"/>
                </a:lnTo>
                <a:lnTo>
                  <a:pt x="311035" y="279031"/>
                </a:lnTo>
                <a:lnTo>
                  <a:pt x="357490" y="258919"/>
                </a:lnTo>
                <a:lnTo>
                  <a:pt x="387072" y="234103"/>
                </a:lnTo>
                <a:lnTo>
                  <a:pt x="403588" y="209199"/>
                </a:lnTo>
                <a:lnTo>
                  <a:pt x="410844" y="188823"/>
                </a:lnTo>
                <a:lnTo>
                  <a:pt x="300266" y="154355"/>
                </a:lnTo>
                <a:lnTo>
                  <a:pt x="293016" y="150726"/>
                </a:lnTo>
                <a:lnTo>
                  <a:pt x="278504" y="97840"/>
                </a:lnTo>
                <a:lnTo>
                  <a:pt x="277120" y="58502"/>
                </a:lnTo>
                <a:lnTo>
                  <a:pt x="276767" y="23172"/>
                </a:lnTo>
                <a:lnTo>
                  <a:pt x="276859" y="825"/>
                </a:lnTo>
                <a:lnTo>
                  <a:pt x="275983" y="0"/>
                </a:lnTo>
                <a:close/>
              </a:path>
            </a:pathLst>
          </a:custGeom>
          <a:solidFill>
            <a:srgbClr val="F8D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540322" y="7896936"/>
            <a:ext cx="607060" cy="100965"/>
          </a:xfrm>
          <a:custGeom>
            <a:avLst/>
            <a:gdLst/>
            <a:ahLst/>
            <a:cxnLst/>
            <a:rect l="l" t="t" r="r" b="b"/>
            <a:pathLst>
              <a:path w="607059" h="100965">
                <a:moveTo>
                  <a:pt x="73501" y="1943"/>
                </a:moveTo>
                <a:lnTo>
                  <a:pt x="37079" y="15597"/>
                </a:lnTo>
                <a:lnTo>
                  <a:pt x="0" y="47153"/>
                </a:lnTo>
                <a:lnTo>
                  <a:pt x="1101" y="48154"/>
                </a:lnTo>
                <a:lnTo>
                  <a:pt x="37711" y="75529"/>
                </a:lnTo>
                <a:lnTo>
                  <a:pt x="73501" y="97272"/>
                </a:lnTo>
                <a:lnTo>
                  <a:pt x="73501" y="1943"/>
                </a:lnTo>
                <a:close/>
              </a:path>
              <a:path w="607059" h="100965">
                <a:moveTo>
                  <a:pt x="527463" y="0"/>
                </a:moveTo>
                <a:lnTo>
                  <a:pt x="527463" y="100703"/>
                </a:lnTo>
                <a:lnTo>
                  <a:pt x="606967" y="47360"/>
                </a:lnTo>
                <a:lnTo>
                  <a:pt x="577018" y="19272"/>
                </a:lnTo>
                <a:lnTo>
                  <a:pt x="527463" y="0"/>
                </a:lnTo>
                <a:close/>
              </a:path>
            </a:pathLst>
          </a:custGeom>
          <a:solidFill>
            <a:srgbClr val="5A8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046474" y="7889773"/>
            <a:ext cx="21590" cy="7620"/>
          </a:xfrm>
          <a:custGeom>
            <a:avLst/>
            <a:gdLst/>
            <a:ahLst/>
            <a:cxnLst/>
            <a:rect l="l" t="t" r="r" b="b"/>
            <a:pathLst>
              <a:path w="21590" h="7620">
                <a:moveTo>
                  <a:pt x="126" y="0"/>
                </a:moveTo>
                <a:lnTo>
                  <a:pt x="0" y="520"/>
                </a:lnTo>
                <a:lnTo>
                  <a:pt x="21310" y="7162"/>
                </a:lnTo>
                <a:lnTo>
                  <a:pt x="21310" y="6616"/>
                </a:lnTo>
                <a:lnTo>
                  <a:pt x="126" y="0"/>
                </a:lnTo>
                <a:close/>
              </a:path>
            </a:pathLst>
          </a:custGeom>
          <a:solidFill>
            <a:srgbClr val="E849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613824" y="7890294"/>
            <a:ext cx="454025" cy="163830"/>
          </a:xfrm>
          <a:custGeom>
            <a:avLst/>
            <a:gdLst/>
            <a:ahLst/>
            <a:cxnLst/>
            <a:rect l="l" t="t" r="r" b="b"/>
            <a:pathLst>
              <a:path w="454025" h="163829">
                <a:moveTo>
                  <a:pt x="21805" y="1790"/>
                </a:moveTo>
                <a:lnTo>
                  <a:pt x="0" y="8585"/>
                </a:lnTo>
                <a:lnTo>
                  <a:pt x="0" y="103914"/>
                </a:lnTo>
                <a:lnTo>
                  <a:pt x="44988" y="126015"/>
                </a:lnTo>
                <a:lnTo>
                  <a:pt x="88680" y="142006"/>
                </a:lnTo>
                <a:lnTo>
                  <a:pt x="134255" y="153724"/>
                </a:lnTo>
                <a:lnTo>
                  <a:pt x="181474" y="160930"/>
                </a:lnTo>
                <a:lnTo>
                  <a:pt x="230098" y="163385"/>
                </a:lnTo>
                <a:lnTo>
                  <a:pt x="278720" y="160930"/>
                </a:lnTo>
                <a:lnTo>
                  <a:pt x="304241" y="157035"/>
                </a:lnTo>
                <a:lnTo>
                  <a:pt x="227063" y="157035"/>
                </a:lnTo>
                <a:lnTo>
                  <a:pt x="211927" y="139978"/>
                </a:lnTo>
                <a:lnTo>
                  <a:pt x="189950" y="121880"/>
                </a:lnTo>
                <a:lnTo>
                  <a:pt x="160044" y="104598"/>
                </a:lnTo>
                <a:lnTo>
                  <a:pt x="121119" y="89992"/>
                </a:lnTo>
                <a:lnTo>
                  <a:pt x="75776" y="70560"/>
                </a:lnTo>
                <a:lnTo>
                  <a:pt x="46431" y="46567"/>
                </a:lnTo>
                <a:lnTo>
                  <a:pt x="29601" y="22237"/>
                </a:lnTo>
                <a:lnTo>
                  <a:pt x="21805" y="1790"/>
                </a:lnTo>
                <a:close/>
              </a:path>
              <a:path w="454025" h="163829">
                <a:moveTo>
                  <a:pt x="432650" y="0"/>
                </a:moveTo>
                <a:lnTo>
                  <a:pt x="408878" y="45270"/>
                </a:lnTo>
                <a:lnTo>
                  <a:pt x="379296" y="70089"/>
                </a:lnTo>
                <a:lnTo>
                  <a:pt x="332841" y="90208"/>
                </a:lnTo>
                <a:lnTo>
                  <a:pt x="294028" y="104762"/>
                </a:lnTo>
                <a:lnTo>
                  <a:pt x="264179" y="121978"/>
                </a:lnTo>
                <a:lnTo>
                  <a:pt x="242215" y="140016"/>
                </a:lnTo>
                <a:lnTo>
                  <a:pt x="227063" y="157035"/>
                </a:lnTo>
                <a:lnTo>
                  <a:pt x="304241" y="157035"/>
                </a:lnTo>
                <a:lnTo>
                  <a:pt x="325937" y="153724"/>
                </a:lnTo>
                <a:lnTo>
                  <a:pt x="371511" y="142006"/>
                </a:lnTo>
                <a:lnTo>
                  <a:pt x="415203" y="126015"/>
                </a:lnTo>
                <a:lnTo>
                  <a:pt x="453961" y="107345"/>
                </a:lnTo>
                <a:lnTo>
                  <a:pt x="453961" y="6642"/>
                </a:lnTo>
                <a:lnTo>
                  <a:pt x="432650" y="0"/>
                </a:lnTo>
                <a:close/>
              </a:path>
            </a:pathLst>
          </a:custGeom>
          <a:solidFill>
            <a:srgbClr val="5A8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828417" y="7782000"/>
            <a:ext cx="31115" cy="2540"/>
          </a:xfrm>
          <a:custGeom>
            <a:avLst/>
            <a:gdLst/>
            <a:ahLst/>
            <a:cxnLst/>
            <a:rect l="l" t="t" r="r" b="b"/>
            <a:pathLst>
              <a:path w="31115" h="2540">
                <a:moveTo>
                  <a:pt x="0" y="2540"/>
                </a:moveTo>
                <a:lnTo>
                  <a:pt x="30980" y="2540"/>
                </a:lnTo>
                <a:lnTo>
                  <a:pt x="30980" y="0"/>
                </a:lnTo>
                <a:lnTo>
                  <a:pt x="0" y="0"/>
                </a:lnTo>
                <a:lnTo>
                  <a:pt x="0" y="2540"/>
                </a:lnTo>
                <a:close/>
              </a:path>
            </a:pathLst>
          </a:custGeom>
          <a:solidFill>
            <a:srgbClr val="F0B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792672" y="7777556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 h="0">
                <a:moveTo>
                  <a:pt x="0" y="0"/>
                </a:moveTo>
                <a:lnTo>
                  <a:pt x="102463" y="0"/>
                </a:lnTo>
              </a:path>
            </a:pathLst>
          </a:custGeom>
          <a:ln w="8889">
            <a:solidFill>
              <a:srgbClr val="F0B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775177" y="7752791"/>
            <a:ext cx="137795" cy="20320"/>
          </a:xfrm>
          <a:custGeom>
            <a:avLst/>
            <a:gdLst/>
            <a:ahLst/>
            <a:cxnLst/>
            <a:rect l="l" t="t" r="r" b="b"/>
            <a:pathLst>
              <a:path w="137795" h="20320">
                <a:moveTo>
                  <a:pt x="0" y="20320"/>
                </a:moveTo>
                <a:lnTo>
                  <a:pt x="137520" y="20320"/>
                </a:lnTo>
                <a:lnTo>
                  <a:pt x="13752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0B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775345" y="7709611"/>
            <a:ext cx="137160" cy="43180"/>
          </a:xfrm>
          <a:custGeom>
            <a:avLst/>
            <a:gdLst/>
            <a:ahLst/>
            <a:cxnLst/>
            <a:rect l="l" t="t" r="r" b="b"/>
            <a:pathLst>
              <a:path w="137159" h="43179">
                <a:moveTo>
                  <a:pt x="0" y="43179"/>
                </a:moveTo>
                <a:lnTo>
                  <a:pt x="137151" y="43179"/>
                </a:lnTo>
                <a:lnTo>
                  <a:pt x="137151" y="0"/>
                </a:lnTo>
                <a:lnTo>
                  <a:pt x="0" y="0"/>
                </a:lnTo>
                <a:lnTo>
                  <a:pt x="0" y="43179"/>
                </a:lnTo>
                <a:close/>
              </a:path>
            </a:pathLst>
          </a:custGeom>
          <a:solidFill>
            <a:srgbClr val="F0B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775931" y="770897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 h="0">
                <a:moveTo>
                  <a:pt x="0" y="0"/>
                </a:moveTo>
                <a:lnTo>
                  <a:pt x="135965" y="0"/>
                </a:lnTo>
              </a:path>
            </a:pathLst>
          </a:custGeom>
          <a:ln w="3175">
            <a:solidFill>
              <a:srgbClr val="F0B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632850" y="7249769"/>
            <a:ext cx="415925" cy="518795"/>
          </a:xfrm>
          <a:custGeom>
            <a:avLst/>
            <a:gdLst/>
            <a:ahLst/>
            <a:cxnLst/>
            <a:rect l="l" t="t" r="r" b="b"/>
            <a:pathLst>
              <a:path w="415925" h="518795">
                <a:moveTo>
                  <a:pt x="211059" y="0"/>
                </a:moveTo>
                <a:lnTo>
                  <a:pt x="141507" y="2861"/>
                </a:lnTo>
                <a:lnTo>
                  <a:pt x="88784" y="16227"/>
                </a:lnTo>
                <a:lnTo>
                  <a:pt x="50673" y="38012"/>
                </a:lnTo>
                <a:lnTo>
                  <a:pt x="24957" y="66131"/>
                </a:lnTo>
                <a:lnTo>
                  <a:pt x="1838" y="133031"/>
                </a:lnTo>
                <a:lnTo>
                  <a:pt x="0" y="167641"/>
                </a:lnTo>
                <a:lnTo>
                  <a:pt x="1684" y="200245"/>
                </a:lnTo>
                <a:lnTo>
                  <a:pt x="4675" y="228757"/>
                </a:lnTo>
                <a:lnTo>
                  <a:pt x="6754" y="251091"/>
                </a:lnTo>
                <a:lnTo>
                  <a:pt x="11042" y="289096"/>
                </a:lnTo>
                <a:lnTo>
                  <a:pt x="19059" y="329842"/>
                </a:lnTo>
                <a:lnTo>
                  <a:pt x="28512" y="368158"/>
                </a:lnTo>
                <a:lnTo>
                  <a:pt x="42210" y="413022"/>
                </a:lnTo>
                <a:lnTo>
                  <a:pt x="67727" y="449986"/>
                </a:lnTo>
                <a:lnTo>
                  <a:pt x="99978" y="479684"/>
                </a:lnTo>
                <a:lnTo>
                  <a:pt x="158206" y="507395"/>
                </a:lnTo>
                <a:lnTo>
                  <a:pt x="211059" y="518198"/>
                </a:lnTo>
                <a:lnTo>
                  <a:pt x="225954" y="514698"/>
                </a:lnTo>
                <a:lnTo>
                  <a:pt x="262724" y="503180"/>
                </a:lnTo>
                <a:lnTo>
                  <a:pt x="309498" y="482118"/>
                </a:lnTo>
                <a:lnTo>
                  <a:pt x="354404" y="449986"/>
                </a:lnTo>
                <a:lnTo>
                  <a:pt x="379916" y="413022"/>
                </a:lnTo>
                <a:lnTo>
                  <a:pt x="393613" y="368158"/>
                </a:lnTo>
                <a:lnTo>
                  <a:pt x="403067" y="329842"/>
                </a:lnTo>
                <a:lnTo>
                  <a:pt x="411088" y="289096"/>
                </a:lnTo>
                <a:lnTo>
                  <a:pt x="415377" y="251091"/>
                </a:lnTo>
                <a:lnTo>
                  <a:pt x="415902" y="225332"/>
                </a:lnTo>
                <a:lnTo>
                  <a:pt x="414374" y="192625"/>
                </a:lnTo>
                <a:lnTo>
                  <a:pt x="398723" y="117363"/>
                </a:lnTo>
                <a:lnTo>
                  <a:pt x="381383" y="80303"/>
                </a:lnTo>
                <a:lnTo>
                  <a:pt x="355555" y="47289"/>
                </a:lnTo>
                <a:lnTo>
                  <a:pt x="319631" y="21068"/>
                </a:lnTo>
                <a:lnTo>
                  <a:pt x="272002" y="4389"/>
                </a:lnTo>
                <a:lnTo>
                  <a:pt x="211059" y="0"/>
                </a:lnTo>
                <a:close/>
              </a:path>
            </a:pathLst>
          </a:custGeom>
          <a:solidFill>
            <a:srgbClr val="F8D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942017" y="756285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91" y="0"/>
                </a:moveTo>
                <a:lnTo>
                  <a:pt x="18071" y="2327"/>
                </a:lnTo>
                <a:lnTo>
                  <a:pt x="8666" y="8672"/>
                </a:lnTo>
                <a:lnTo>
                  <a:pt x="2325" y="18082"/>
                </a:lnTo>
                <a:lnTo>
                  <a:pt x="0" y="29603"/>
                </a:lnTo>
                <a:lnTo>
                  <a:pt x="2325" y="41124"/>
                </a:lnTo>
                <a:lnTo>
                  <a:pt x="8666" y="50534"/>
                </a:lnTo>
                <a:lnTo>
                  <a:pt x="18071" y="56880"/>
                </a:lnTo>
                <a:lnTo>
                  <a:pt x="29591" y="59207"/>
                </a:lnTo>
                <a:lnTo>
                  <a:pt x="41117" y="56880"/>
                </a:lnTo>
                <a:lnTo>
                  <a:pt x="50526" y="50534"/>
                </a:lnTo>
                <a:lnTo>
                  <a:pt x="56869" y="41124"/>
                </a:lnTo>
                <a:lnTo>
                  <a:pt x="59194" y="29603"/>
                </a:lnTo>
                <a:lnTo>
                  <a:pt x="56869" y="18082"/>
                </a:lnTo>
                <a:lnTo>
                  <a:pt x="50526" y="8672"/>
                </a:lnTo>
                <a:lnTo>
                  <a:pt x="41117" y="2327"/>
                </a:lnTo>
                <a:lnTo>
                  <a:pt x="29591" y="0"/>
                </a:lnTo>
                <a:close/>
              </a:path>
            </a:pathLst>
          </a:custGeom>
          <a:solidFill>
            <a:srgbClr val="EB9C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680397" y="756285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603" y="0"/>
                </a:moveTo>
                <a:lnTo>
                  <a:pt x="18077" y="2327"/>
                </a:lnTo>
                <a:lnTo>
                  <a:pt x="8667" y="8672"/>
                </a:lnTo>
                <a:lnTo>
                  <a:pt x="2325" y="18082"/>
                </a:lnTo>
                <a:lnTo>
                  <a:pt x="0" y="29603"/>
                </a:lnTo>
                <a:lnTo>
                  <a:pt x="2325" y="41124"/>
                </a:lnTo>
                <a:lnTo>
                  <a:pt x="8667" y="50534"/>
                </a:lnTo>
                <a:lnTo>
                  <a:pt x="18077" y="56880"/>
                </a:lnTo>
                <a:lnTo>
                  <a:pt x="29603" y="59207"/>
                </a:lnTo>
                <a:lnTo>
                  <a:pt x="41124" y="56880"/>
                </a:lnTo>
                <a:lnTo>
                  <a:pt x="50534" y="50534"/>
                </a:lnTo>
                <a:lnTo>
                  <a:pt x="56880" y="41124"/>
                </a:lnTo>
                <a:lnTo>
                  <a:pt x="59207" y="29603"/>
                </a:lnTo>
                <a:lnTo>
                  <a:pt x="56880" y="18082"/>
                </a:lnTo>
                <a:lnTo>
                  <a:pt x="50534" y="8672"/>
                </a:lnTo>
                <a:lnTo>
                  <a:pt x="41124" y="2327"/>
                </a:lnTo>
                <a:lnTo>
                  <a:pt x="29603" y="0"/>
                </a:lnTo>
                <a:close/>
              </a:path>
            </a:pathLst>
          </a:custGeom>
          <a:solidFill>
            <a:srgbClr val="EB9C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916909" y="7484567"/>
            <a:ext cx="53340" cy="62865"/>
          </a:xfrm>
          <a:custGeom>
            <a:avLst/>
            <a:gdLst/>
            <a:ahLst/>
            <a:cxnLst/>
            <a:rect l="l" t="t" r="r" b="b"/>
            <a:pathLst>
              <a:path w="53340" h="62865">
                <a:moveTo>
                  <a:pt x="26606" y="0"/>
                </a:moveTo>
                <a:lnTo>
                  <a:pt x="16250" y="2461"/>
                </a:lnTo>
                <a:lnTo>
                  <a:pt x="7793" y="9175"/>
                </a:lnTo>
                <a:lnTo>
                  <a:pt x="2090" y="19138"/>
                </a:lnTo>
                <a:lnTo>
                  <a:pt x="0" y="31343"/>
                </a:lnTo>
                <a:lnTo>
                  <a:pt x="2090" y="43543"/>
                </a:lnTo>
                <a:lnTo>
                  <a:pt x="7793" y="53506"/>
                </a:lnTo>
                <a:lnTo>
                  <a:pt x="16250" y="60223"/>
                </a:lnTo>
                <a:lnTo>
                  <a:pt x="26606" y="62687"/>
                </a:lnTo>
                <a:lnTo>
                  <a:pt x="36955" y="60223"/>
                </a:lnTo>
                <a:lnTo>
                  <a:pt x="45408" y="53506"/>
                </a:lnTo>
                <a:lnTo>
                  <a:pt x="51109" y="43543"/>
                </a:lnTo>
                <a:lnTo>
                  <a:pt x="53200" y="31343"/>
                </a:lnTo>
                <a:lnTo>
                  <a:pt x="51109" y="19138"/>
                </a:lnTo>
                <a:lnTo>
                  <a:pt x="45408" y="9175"/>
                </a:lnTo>
                <a:lnTo>
                  <a:pt x="36955" y="2461"/>
                </a:lnTo>
                <a:lnTo>
                  <a:pt x="26606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711499" y="7484567"/>
            <a:ext cx="53340" cy="62865"/>
          </a:xfrm>
          <a:custGeom>
            <a:avLst/>
            <a:gdLst/>
            <a:ahLst/>
            <a:cxnLst/>
            <a:rect l="l" t="t" r="r" b="b"/>
            <a:pathLst>
              <a:path w="53340" h="62865">
                <a:moveTo>
                  <a:pt x="26593" y="0"/>
                </a:moveTo>
                <a:lnTo>
                  <a:pt x="16244" y="2461"/>
                </a:lnTo>
                <a:lnTo>
                  <a:pt x="7791" y="9175"/>
                </a:lnTo>
                <a:lnTo>
                  <a:pt x="2090" y="19138"/>
                </a:lnTo>
                <a:lnTo>
                  <a:pt x="0" y="31343"/>
                </a:lnTo>
                <a:lnTo>
                  <a:pt x="2090" y="43543"/>
                </a:lnTo>
                <a:lnTo>
                  <a:pt x="7791" y="53506"/>
                </a:lnTo>
                <a:lnTo>
                  <a:pt x="16244" y="60223"/>
                </a:lnTo>
                <a:lnTo>
                  <a:pt x="26593" y="62687"/>
                </a:lnTo>
                <a:lnTo>
                  <a:pt x="36950" y="60223"/>
                </a:lnTo>
                <a:lnTo>
                  <a:pt x="45407" y="53506"/>
                </a:lnTo>
                <a:lnTo>
                  <a:pt x="51109" y="43543"/>
                </a:lnTo>
                <a:lnTo>
                  <a:pt x="53200" y="31343"/>
                </a:lnTo>
                <a:lnTo>
                  <a:pt x="51109" y="19138"/>
                </a:lnTo>
                <a:lnTo>
                  <a:pt x="45407" y="9175"/>
                </a:lnTo>
                <a:lnTo>
                  <a:pt x="36950" y="2461"/>
                </a:lnTo>
                <a:lnTo>
                  <a:pt x="26593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699828" y="7502283"/>
            <a:ext cx="32384" cy="17145"/>
          </a:xfrm>
          <a:custGeom>
            <a:avLst/>
            <a:gdLst/>
            <a:ahLst/>
            <a:cxnLst/>
            <a:rect l="l" t="t" r="r" b="b"/>
            <a:pathLst>
              <a:path w="32384" h="17145">
                <a:moveTo>
                  <a:pt x="0" y="0"/>
                </a:moveTo>
                <a:lnTo>
                  <a:pt x="12369" y="16776"/>
                </a:lnTo>
                <a:lnTo>
                  <a:pt x="31978" y="9093"/>
                </a:lnTo>
                <a:lnTo>
                  <a:pt x="0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949801" y="7502283"/>
            <a:ext cx="32384" cy="17145"/>
          </a:xfrm>
          <a:custGeom>
            <a:avLst/>
            <a:gdLst/>
            <a:ahLst/>
            <a:cxnLst/>
            <a:rect l="l" t="t" r="r" b="b"/>
            <a:pathLst>
              <a:path w="32384" h="17145">
                <a:moveTo>
                  <a:pt x="31978" y="0"/>
                </a:moveTo>
                <a:lnTo>
                  <a:pt x="0" y="9093"/>
                </a:lnTo>
                <a:lnTo>
                  <a:pt x="19608" y="16776"/>
                </a:lnTo>
                <a:lnTo>
                  <a:pt x="31978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788576" y="7652473"/>
            <a:ext cx="104775" cy="34290"/>
          </a:xfrm>
          <a:custGeom>
            <a:avLst/>
            <a:gdLst/>
            <a:ahLst/>
            <a:cxnLst/>
            <a:rect l="l" t="t" r="r" b="b"/>
            <a:pathLst>
              <a:path w="104775" h="34290">
                <a:moveTo>
                  <a:pt x="104470" y="0"/>
                </a:moveTo>
                <a:lnTo>
                  <a:pt x="0" y="0"/>
                </a:lnTo>
                <a:lnTo>
                  <a:pt x="8692" y="13662"/>
                </a:lnTo>
                <a:lnTo>
                  <a:pt x="20780" y="24330"/>
                </a:lnTo>
                <a:lnTo>
                  <a:pt x="35540" y="31268"/>
                </a:lnTo>
                <a:lnTo>
                  <a:pt x="52247" y="33743"/>
                </a:lnTo>
                <a:lnTo>
                  <a:pt x="68946" y="31268"/>
                </a:lnTo>
                <a:lnTo>
                  <a:pt x="83697" y="24330"/>
                </a:lnTo>
                <a:lnTo>
                  <a:pt x="95780" y="13662"/>
                </a:lnTo>
                <a:lnTo>
                  <a:pt x="1044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788576" y="7652473"/>
            <a:ext cx="104775" cy="34290"/>
          </a:xfrm>
          <a:custGeom>
            <a:avLst/>
            <a:gdLst/>
            <a:ahLst/>
            <a:cxnLst/>
            <a:rect l="l" t="t" r="r" b="b"/>
            <a:pathLst>
              <a:path w="104775" h="34290">
                <a:moveTo>
                  <a:pt x="104470" y="0"/>
                </a:moveTo>
                <a:lnTo>
                  <a:pt x="95780" y="13662"/>
                </a:lnTo>
                <a:lnTo>
                  <a:pt x="83697" y="24330"/>
                </a:lnTo>
                <a:lnTo>
                  <a:pt x="68946" y="31268"/>
                </a:lnTo>
                <a:lnTo>
                  <a:pt x="52247" y="33743"/>
                </a:lnTo>
                <a:lnTo>
                  <a:pt x="35540" y="31268"/>
                </a:lnTo>
                <a:lnTo>
                  <a:pt x="20780" y="24330"/>
                </a:lnTo>
                <a:lnTo>
                  <a:pt x="8692" y="13662"/>
                </a:lnTo>
                <a:lnTo>
                  <a:pt x="0" y="0"/>
                </a:lnTo>
                <a:lnTo>
                  <a:pt x="104470" y="0"/>
                </a:lnTo>
              </a:path>
            </a:pathLst>
          </a:custGeom>
          <a:ln w="13131">
            <a:solidFill>
              <a:srgbClr val="ED7C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610042" y="7188454"/>
            <a:ext cx="463504" cy="3632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705832" y="4948669"/>
            <a:ext cx="1443990" cy="1443990"/>
          </a:xfrm>
          <a:custGeom>
            <a:avLst/>
            <a:gdLst/>
            <a:ahLst/>
            <a:cxnLst/>
            <a:rect l="l" t="t" r="r" b="b"/>
            <a:pathLst>
              <a:path w="1443989" h="1443989">
                <a:moveTo>
                  <a:pt x="721995" y="0"/>
                </a:moveTo>
                <a:lnTo>
                  <a:pt x="674524" y="1535"/>
                </a:lnTo>
                <a:lnTo>
                  <a:pt x="627873" y="6079"/>
                </a:lnTo>
                <a:lnTo>
                  <a:pt x="582137" y="13536"/>
                </a:lnTo>
                <a:lnTo>
                  <a:pt x="537411" y="23810"/>
                </a:lnTo>
                <a:lnTo>
                  <a:pt x="493790" y="36808"/>
                </a:lnTo>
                <a:lnTo>
                  <a:pt x="451370" y="52433"/>
                </a:lnTo>
                <a:lnTo>
                  <a:pt x="410245" y="70590"/>
                </a:lnTo>
                <a:lnTo>
                  <a:pt x="370511" y="91184"/>
                </a:lnTo>
                <a:lnTo>
                  <a:pt x="332263" y="114121"/>
                </a:lnTo>
                <a:lnTo>
                  <a:pt x="295596" y="139304"/>
                </a:lnTo>
                <a:lnTo>
                  <a:pt x="260605" y="166639"/>
                </a:lnTo>
                <a:lnTo>
                  <a:pt x="227385" y="196031"/>
                </a:lnTo>
                <a:lnTo>
                  <a:pt x="196031" y="227385"/>
                </a:lnTo>
                <a:lnTo>
                  <a:pt x="166639" y="260605"/>
                </a:lnTo>
                <a:lnTo>
                  <a:pt x="139304" y="295596"/>
                </a:lnTo>
                <a:lnTo>
                  <a:pt x="114121" y="332263"/>
                </a:lnTo>
                <a:lnTo>
                  <a:pt x="91184" y="370511"/>
                </a:lnTo>
                <a:lnTo>
                  <a:pt x="70590" y="410245"/>
                </a:lnTo>
                <a:lnTo>
                  <a:pt x="52433" y="451370"/>
                </a:lnTo>
                <a:lnTo>
                  <a:pt x="36808" y="493790"/>
                </a:lnTo>
                <a:lnTo>
                  <a:pt x="23810" y="537411"/>
                </a:lnTo>
                <a:lnTo>
                  <a:pt x="13536" y="582137"/>
                </a:lnTo>
                <a:lnTo>
                  <a:pt x="6079" y="627873"/>
                </a:lnTo>
                <a:lnTo>
                  <a:pt x="1535" y="674524"/>
                </a:lnTo>
                <a:lnTo>
                  <a:pt x="0" y="721995"/>
                </a:lnTo>
                <a:lnTo>
                  <a:pt x="1535" y="769465"/>
                </a:lnTo>
                <a:lnTo>
                  <a:pt x="6079" y="816116"/>
                </a:lnTo>
                <a:lnTo>
                  <a:pt x="13536" y="861852"/>
                </a:lnTo>
                <a:lnTo>
                  <a:pt x="23810" y="906578"/>
                </a:lnTo>
                <a:lnTo>
                  <a:pt x="36808" y="950199"/>
                </a:lnTo>
                <a:lnTo>
                  <a:pt x="52433" y="992619"/>
                </a:lnTo>
                <a:lnTo>
                  <a:pt x="70590" y="1033744"/>
                </a:lnTo>
                <a:lnTo>
                  <a:pt x="91184" y="1073478"/>
                </a:lnTo>
                <a:lnTo>
                  <a:pt x="114121" y="1111726"/>
                </a:lnTo>
                <a:lnTo>
                  <a:pt x="139304" y="1148393"/>
                </a:lnTo>
                <a:lnTo>
                  <a:pt x="166639" y="1183384"/>
                </a:lnTo>
                <a:lnTo>
                  <a:pt x="196031" y="1216604"/>
                </a:lnTo>
                <a:lnTo>
                  <a:pt x="227385" y="1247958"/>
                </a:lnTo>
                <a:lnTo>
                  <a:pt x="260605" y="1277350"/>
                </a:lnTo>
                <a:lnTo>
                  <a:pt x="295596" y="1304685"/>
                </a:lnTo>
                <a:lnTo>
                  <a:pt x="332263" y="1329868"/>
                </a:lnTo>
                <a:lnTo>
                  <a:pt x="370511" y="1352805"/>
                </a:lnTo>
                <a:lnTo>
                  <a:pt x="410245" y="1373399"/>
                </a:lnTo>
                <a:lnTo>
                  <a:pt x="451370" y="1391556"/>
                </a:lnTo>
                <a:lnTo>
                  <a:pt x="493790" y="1407181"/>
                </a:lnTo>
                <a:lnTo>
                  <a:pt x="537411" y="1420179"/>
                </a:lnTo>
                <a:lnTo>
                  <a:pt x="582137" y="1430453"/>
                </a:lnTo>
                <a:lnTo>
                  <a:pt x="627873" y="1437910"/>
                </a:lnTo>
                <a:lnTo>
                  <a:pt x="674524" y="1442454"/>
                </a:lnTo>
                <a:lnTo>
                  <a:pt x="721995" y="1443990"/>
                </a:lnTo>
                <a:lnTo>
                  <a:pt x="769465" y="1442454"/>
                </a:lnTo>
                <a:lnTo>
                  <a:pt x="816116" y="1437910"/>
                </a:lnTo>
                <a:lnTo>
                  <a:pt x="861852" y="1430453"/>
                </a:lnTo>
                <a:lnTo>
                  <a:pt x="906577" y="1420179"/>
                </a:lnTo>
                <a:lnTo>
                  <a:pt x="950198" y="1407181"/>
                </a:lnTo>
                <a:lnTo>
                  <a:pt x="992617" y="1391556"/>
                </a:lnTo>
                <a:lnTo>
                  <a:pt x="1033741" y="1373399"/>
                </a:lnTo>
                <a:lnTo>
                  <a:pt x="1073475" y="1352805"/>
                </a:lnTo>
                <a:lnTo>
                  <a:pt x="1111722" y="1329868"/>
                </a:lnTo>
                <a:lnTo>
                  <a:pt x="1148389" y="1304685"/>
                </a:lnTo>
                <a:lnTo>
                  <a:pt x="1183379" y="1277350"/>
                </a:lnTo>
                <a:lnTo>
                  <a:pt x="1216598" y="1247958"/>
                </a:lnTo>
                <a:lnTo>
                  <a:pt x="1247951" y="1216604"/>
                </a:lnTo>
                <a:lnTo>
                  <a:pt x="1277342" y="1183384"/>
                </a:lnTo>
                <a:lnTo>
                  <a:pt x="1304677" y="1148393"/>
                </a:lnTo>
                <a:lnTo>
                  <a:pt x="1329859" y="1111726"/>
                </a:lnTo>
                <a:lnTo>
                  <a:pt x="1352795" y="1073478"/>
                </a:lnTo>
                <a:lnTo>
                  <a:pt x="1373389" y="1033744"/>
                </a:lnTo>
                <a:lnTo>
                  <a:pt x="1391546" y="992619"/>
                </a:lnTo>
                <a:lnTo>
                  <a:pt x="1407170" y="950199"/>
                </a:lnTo>
                <a:lnTo>
                  <a:pt x="1420167" y="906578"/>
                </a:lnTo>
                <a:lnTo>
                  <a:pt x="1430441" y="861852"/>
                </a:lnTo>
                <a:lnTo>
                  <a:pt x="1437897" y="816116"/>
                </a:lnTo>
                <a:lnTo>
                  <a:pt x="1442441" y="769465"/>
                </a:lnTo>
                <a:lnTo>
                  <a:pt x="1443977" y="721995"/>
                </a:lnTo>
                <a:lnTo>
                  <a:pt x="1442441" y="674524"/>
                </a:lnTo>
                <a:lnTo>
                  <a:pt x="1437897" y="627873"/>
                </a:lnTo>
                <a:lnTo>
                  <a:pt x="1430441" y="582137"/>
                </a:lnTo>
                <a:lnTo>
                  <a:pt x="1420167" y="537411"/>
                </a:lnTo>
                <a:lnTo>
                  <a:pt x="1407170" y="493790"/>
                </a:lnTo>
                <a:lnTo>
                  <a:pt x="1391546" y="451370"/>
                </a:lnTo>
                <a:lnTo>
                  <a:pt x="1373389" y="410245"/>
                </a:lnTo>
                <a:lnTo>
                  <a:pt x="1352795" y="370511"/>
                </a:lnTo>
                <a:lnTo>
                  <a:pt x="1329859" y="332263"/>
                </a:lnTo>
                <a:lnTo>
                  <a:pt x="1304677" y="295596"/>
                </a:lnTo>
                <a:lnTo>
                  <a:pt x="1277342" y="260605"/>
                </a:lnTo>
                <a:lnTo>
                  <a:pt x="1247951" y="227385"/>
                </a:lnTo>
                <a:lnTo>
                  <a:pt x="1216598" y="196031"/>
                </a:lnTo>
                <a:lnTo>
                  <a:pt x="1183379" y="166639"/>
                </a:lnTo>
                <a:lnTo>
                  <a:pt x="1148389" y="139304"/>
                </a:lnTo>
                <a:lnTo>
                  <a:pt x="1111722" y="114121"/>
                </a:lnTo>
                <a:lnTo>
                  <a:pt x="1073475" y="91184"/>
                </a:lnTo>
                <a:lnTo>
                  <a:pt x="1033741" y="70590"/>
                </a:lnTo>
                <a:lnTo>
                  <a:pt x="992617" y="52433"/>
                </a:lnTo>
                <a:lnTo>
                  <a:pt x="950198" y="36808"/>
                </a:lnTo>
                <a:lnTo>
                  <a:pt x="906577" y="23810"/>
                </a:lnTo>
                <a:lnTo>
                  <a:pt x="861852" y="13536"/>
                </a:lnTo>
                <a:lnTo>
                  <a:pt x="816116" y="6079"/>
                </a:lnTo>
                <a:lnTo>
                  <a:pt x="769465" y="1535"/>
                </a:lnTo>
                <a:lnTo>
                  <a:pt x="72199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66919" y="5009743"/>
            <a:ext cx="1322070" cy="1322070"/>
          </a:xfrm>
          <a:custGeom>
            <a:avLst/>
            <a:gdLst/>
            <a:ahLst/>
            <a:cxnLst/>
            <a:rect l="l" t="t" r="r" b="b"/>
            <a:pathLst>
              <a:path w="1322070" h="1322070">
                <a:moveTo>
                  <a:pt x="660908" y="0"/>
                </a:moveTo>
                <a:lnTo>
                  <a:pt x="613708" y="1659"/>
                </a:lnTo>
                <a:lnTo>
                  <a:pt x="567404" y="6563"/>
                </a:lnTo>
                <a:lnTo>
                  <a:pt x="522108" y="14599"/>
                </a:lnTo>
                <a:lnTo>
                  <a:pt x="477931" y="25657"/>
                </a:lnTo>
                <a:lnTo>
                  <a:pt x="434986" y="39623"/>
                </a:lnTo>
                <a:lnTo>
                  <a:pt x="393383" y="56386"/>
                </a:lnTo>
                <a:lnTo>
                  <a:pt x="353236" y="75834"/>
                </a:lnTo>
                <a:lnTo>
                  <a:pt x="314655" y="97855"/>
                </a:lnTo>
                <a:lnTo>
                  <a:pt x="277752" y="122338"/>
                </a:lnTo>
                <a:lnTo>
                  <a:pt x="242641" y="149171"/>
                </a:lnTo>
                <a:lnTo>
                  <a:pt x="209431" y="178241"/>
                </a:lnTo>
                <a:lnTo>
                  <a:pt x="178235" y="209438"/>
                </a:lnTo>
                <a:lnTo>
                  <a:pt x="149166" y="242648"/>
                </a:lnTo>
                <a:lnTo>
                  <a:pt x="122334" y="277761"/>
                </a:lnTo>
                <a:lnTo>
                  <a:pt x="97852" y="314664"/>
                </a:lnTo>
                <a:lnTo>
                  <a:pt x="75831" y="353245"/>
                </a:lnTo>
                <a:lnTo>
                  <a:pt x="56383" y="393394"/>
                </a:lnTo>
                <a:lnTo>
                  <a:pt x="39621" y="434997"/>
                </a:lnTo>
                <a:lnTo>
                  <a:pt x="25655" y="477943"/>
                </a:lnTo>
                <a:lnTo>
                  <a:pt x="14599" y="522120"/>
                </a:lnTo>
                <a:lnTo>
                  <a:pt x="6563" y="567417"/>
                </a:lnTo>
                <a:lnTo>
                  <a:pt x="1659" y="613721"/>
                </a:lnTo>
                <a:lnTo>
                  <a:pt x="0" y="660920"/>
                </a:lnTo>
                <a:lnTo>
                  <a:pt x="1659" y="708120"/>
                </a:lnTo>
                <a:lnTo>
                  <a:pt x="6563" y="754423"/>
                </a:lnTo>
                <a:lnTo>
                  <a:pt x="14599" y="799720"/>
                </a:lnTo>
                <a:lnTo>
                  <a:pt x="25655" y="843896"/>
                </a:lnTo>
                <a:lnTo>
                  <a:pt x="39621" y="886842"/>
                </a:lnTo>
                <a:lnTo>
                  <a:pt x="56383" y="928445"/>
                </a:lnTo>
                <a:lnTo>
                  <a:pt x="75831" y="968592"/>
                </a:lnTo>
                <a:lnTo>
                  <a:pt x="97852" y="1007173"/>
                </a:lnTo>
                <a:lnTo>
                  <a:pt x="122334" y="1044075"/>
                </a:lnTo>
                <a:lnTo>
                  <a:pt x="149166" y="1079187"/>
                </a:lnTo>
                <a:lnTo>
                  <a:pt x="178235" y="1112397"/>
                </a:lnTo>
                <a:lnTo>
                  <a:pt x="209431" y="1143592"/>
                </a:lnTo>
                <a:lnTo>
                  <a:pt x="242641" y="1172662"/>
                </a:lnTo>
                <a:lnTo>
                  <a:pt x="277752" y="1199494"/>
                </a:lnTo>
                <a:lnTo>
                  <a:pt x="314655" y="1223976"/>
                </a:lnTo>
                <a:lnTo>
                  <a:pt x="353236" y="1245997"/>
                </a:lnTo>
                <a:lnTo>
                  <a:pt x="393383" y="1265444"/>
                </a:lnTo>
                <a:lnTo>
                  <a:pt x="434986" y="1282207"/>
                </a:lnTo>
                <a:lnTo>
                  <a:pt x="477931" y="1296172"/>
                </a:lnTo>
                <a:lnTo>
                  <a:pt x="522108" y="1307229"/>
                </a:lnTo>
                <a:lnTo>
                  <a:pt x="567404" y="1315265"/>
                </a:lnTo>
                <a:lnTo>
                  <a:pt x="613708" y="1320169"/>
                </a:lnTo>
                <a:lnTo>
                  <a:pt x="660908" y="1321828"/>
                </a:lnTo>
                <a:lnTo>
                  <a:pt x="708107" y="1320169"/>
                </a:lnTo>
                <a:lnTo>
                  <a:pt x="754411" y="1315265"/>
                </a:lnTo>
                <a:lnTo>
                  <a:pt x="799708" y="1307229"/>
                </a:lnTo>
                <a:lnTo>
                  <a:pt x="843885" y="1296172"/>
                </a:lnTo>
                <a:lnTo>
                  <a:pt x="886831" y="1282207"/>
                </a:lnTo>
                <a:lnTo>
                  <a:pt x="928434" y="1265444"/>
                </a:lnTo>
                <a:lnTo>
                  <a:pt x="968582" y="1245997"/>
                </a:lnTo>
                <a:lnTo>
                  <a:pt x="1007164" y="1223976"/>
                </a:lnTo>
                <a:lnTo>
                  <a:pt x="1044067" y="1199494"/>
                </a:lnTo>
                <a:lnTo>
                  <a:pt x="1079180" y="1172662"/>
                </a:lnTo>
                <a:lnTo>
                  <a:pt x="1112390" y="1143592"/>
                </a:lnTo>
                <a:lnTo>
                  <a:pt x="1143586" y="1112397"/>
                </a:lnTo>
                <a:lnTo>
                  <a:pt x="1172657" y="1079187"/>
                </a:lnTo>
                <a:lnTo>
                  <a:pt x="1199489" y="1044075"/>
                </a:lnTo>
                <a:lnTo>
                  <a:pt x="1223972" y="1007173"/>
                </a:lnTo>
                <a:lnTo>
                  <a:pt x="1245994" y="968592"/>
                </a:lnTo>
                <a:lnTo>
                  <a:pt x="1265442" y="928445"/>
                </a:lnTo>
                <a:lnTo>
                  <a:pt x="1282205" y="886842"/>
                </a:lnTo>
                <a:lnTo>
                  <a:pt x="1296171" y="843896"/>
                </a:lnTo>
                <a:lnTo>
                  <a:pt x="1307228" y="799720"/>
                </a:lnTo>
                <a:lnTo>
                  <a:pt x="1315265" y="754423"/>
                </a:lnTo>
                <a:lnTo>
                  <a:pt x="1320169" y="708120"/>
                </a:lnTo>
                <a:lnTo>
                  <a:pt x="1321828" y="660920"/>
                </a:lnTo>
                <a:lnTo>
                  <a:pt x="1320169" y="613721"/>
                </a:lnTo>
                <a:lnTo>
                  <a:pt x="1315265" y="567417"/>
                </a:lnTo>
                <a:lnTo>
                  <a:pt x="1307228" y="522120"/>
                </a:lnTo>
                <a:lnTo>
                  <a:pt x="1296171" y="477943"/>
                </a:lnTo>
                <a:lnTo>
                  <a:pt x="1282205" y="434997"/>
                </a:lnTo>
                <a:lnTo>
                  <a:pt x="1265442" y="393394"/>
                </a:lnTo>
                <a:lnTo>
                  <a:pt x="1245994" y="353245"/>
                </a:lnTo>
                <a:lnTo>
                  <a:pt x="1223972" y="314664"/>
                </a:lnTo>
                <a:lnTo>
                  <a:pt x="1199489" y="277761"/>
                </a:lnTo>
                <a:lnTo>
                  <a:pt x="1172657" y="242648"/>
                </a:lnTo>
                <a:lnTo>
                  <a:pt x="1143586" y="209438"/>
                </a:lnTo>
                <a:lnTo>
                  <a:pt x="1112390" y="178241"/>
                </a:lnTo>
                <a:lnTo>
                  <a:pt x="1079180" y="149171"/>
                </a:lnTo>
                <a:lnTo>
                  <a:pt x="1044067" y="122338"/>
                </a:lnTo>
                <a:lnTo>
                  <a:pt x="1007164" y="97855"/>
                </a:lnTo>
                <a:lnTo>
                  <a:pt x="968582" y="75834"/>
                </a:lnTo>
                <a:lnTo>
                  <a:pt x="928434" y="56386"/>
                </a:lnTo>
                <a:lnTo>
                  <a:pt x="886831" y="39623"/>
                </a:lnTo>
                <a:lnTo>
                  <a:pt x="843885" y="25657"/>
                </a:lnTo>
                <a:lnTo>
                  <a:pt x="799708" y="14599"/>
                </a:lnTo>
                <a:lnTo>
                  <a:pt x="754411" y="6563"/>
                </a:lnTo>
                <a:lnTo>
                  <a:pt x="708107" y="1659"/>
                </a:lnTo>
                <a:lnTo>
                  <a:pt x="660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990455" y="5863869"/>
            <a:ext cx="880744" cy="467995"/>
          </a:xfrm>
          <a:custGeom>
            <a:avLst/>
            <a:gdLst/>
            <a:ahLst/>
            <a:cxnLst/>
            <a:rect l="l" t="t" r="r" b="b"/>
            <a:pathLst>
              <a:path w="880745" h="467995">
                <a:moveTo>
                  <a:pt x="557184" y="0"/>
                </a:moveTo>
                <a:lnTo>
                  <a:pt x="330908" y="0"/>
                </a:lnTo>
                <a:lnTo>
                  <a:pt x="329613" y="1104"/>
                </a:lnTo>
                <a:lnTo>
                  <a:pt x="329773" y="29899"/>
                </a:lnTo>
                <a:lnTo>
                  <a:pt x="329263" y="75377"/>
                </a:lnTo>
                <a:lnTo>
                  <a:pt x="327154" y="125432"/>
                </a:lnTo>
                <a:lnTo>
                  <a:pt x="322501" y="166509"/>
                </a:lnTo>
                <a:lnTo>
                  <a:pt x="293849" y="199567"/>
                </a:lnTo>
                <a:lnTo>
                  <a:pt x="88833" y="266217"/>
                </a:lnTo>
                <a:lnTo>
                  <a:pt x="89354" y="266369"/>
                </a:lnTo>
                <a:lnTo>
                  <a:pt x="45080" y="279115"/>
                </a:lnTo>
                <a:lnTo>
                  <a:pt x="0" y="301814"/>
                </a:lnTo>
                <a:lnTo>
                  <a:pt x="19103" y="318536"/>
                </a:lnTo>
                <a:lnTo>
                  <a:pt x="54214" y="345368"/>
                </a:lnTo>
                <a:lnTo>
                  <a:pt x="91116" y="369850"/>
                </a:lnTo>
                <a:lnTo>
                  <a:pt x="129696" y="391871"/>
                </a:lnTo>
                <a:lnTo>
                  <a:pt x="169843" y="411318"/>
                </a:lnTo>
                <a:lnTo>
                  <a:pt x="211444" y="428081"/>
                </a:lnTo>
                <a:lnTo>
                  <a:pt x="254389" y="442046"/>
                </a:lnTo>
                <a:lnTo>
                  <a:pt x="298564" y="453103"/>
                </a:lnTo>
                <a:lnTo>
                  <a:pt x="343859" y="461139"/>
                </a:lnTo>
                <a:lnTo>
                  <a:pt x="390161" y="466043"/>
                </a:lnTo>
                <a:lnTo>
                  <a:pt x="437359" y="467702"/>
                </a:lnTo>
                <a:lnTo>
                  <a:pt x="484561" y="466043"/>
                </a:lnTo>
                <a:lnTo>
                  <a:pt x="530866" y="461139"/>
                </a:lnTo>
                <a:lnTo>
                  <a:pt x="576164" y="453103"/>
                </a:lnTo>
                <a:lnTo>
                  <a:pt x="620342" y="442046"/>
                </a:lnTo>
                <a:lnTo>
                  <a:pt x="663289" y="428081"/>
                </a:lnTo>
                <a:lnTo>
                  <a:pt x="704893" y="411318"/>
                </a:lnTo>
                <a:lnTo>
                  <a:pt x="745043" y="391871"/>
                </a:lnTo>
                <a:lnTo>
                  <a:pt x="783625" y="369850"/>
                </a:lnTo>
                <a:lnTo>
                  <a:pt x="820529" y="345368"/>
                </a:lnTo>
                <a:lnTo>
                  <a:pt x="855642" y="318536"/>
                </a:lnTo>
                <a:lnTo>
                  <a:pt x="880463" y="296810"/>
                </a:lnTo>
                <a:lnTo>
                  <a:pt x="871139" y="291317"/>
                </a:lnTo>
                <a:lnTo>
                  <a:pt x="856469" y="284295"/>
                </a:lnTo>
                <a:lnTo>
                  <a:pt x="841175" y="278369"/>
                </a:lnTo>
                <a:lnTo>
                  <a:pt x="825408" y="273469"/>
                </a:lnTo>
                <a:lnTo>
                  <a:pt x="798725" y="266369"/>
                </a:lnTo>
                <a:lnTo>
                  <a:pt x="799259" y="266217"/>
                </a:lnTo>
                <a:lnTo>
                  <a:pt x="594243" y="199567"/>
                </a:lnTo>
                <a:lnTo>
                  <a:pt x="565591" y="166509"/>
                </a:lnTo>
                <a:lnTo>
                  <a:pt x="561012" y="124457"/>
                </a:lnTo>
                <a:lnTo>
                  <a:pt x="558900" y="74463"/>
                </a:lnTo>
                <a:lnTo>
                  <a:pt x="558358" y="29899"/>
                </a:lnTo>
                <a:lnTo>
                  <a:pt x="558467" y="2552"/>
                </a:lnTo>
                <a:lnTo>
                  <a:pt x="558492" y="1104"/>
                </a:lnTo>
                <a:lnTo>
                  <a:pt x="557184" y="0"/>
                </a:lnTo>
                <a:close/>
              </a:path>
            </a:pathLst>
          </a:custGeom>
          <a:solidFill>
            <a:srgbClr val="D7A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17350" y="5883503"/>
            <a:ext cx="234276" cy="1490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637655" y="5589513"/>
            <a:ext cx="111413" cy="1777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19749" y="5589513"/>
            <a:ext cx="111406" cy="17770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70957" y="5270766"/>
            <a:ext cx="532130" cy="721360"/>
          </a:xfrm>
          <a:custGeom>
            <a:avLst/>
            <a:gdLst/>
            <a:ahLst/>
            <a:cxnLst/>
            <a:rect l="l" t="t" r="r" b="b"/>
            <a:pathLst>
              <a:path w="532129" h="721360">
                <a:moveTo>
                  <a:pt x="265925" y="0"/>
                </a:moveTo>
                <a:lnTo>
                  <a:pt x="204895" y="3028"/>
                </a:lnTo>
                <a:lnTo>
                  <a:pt x="153877" y="15503"/>
                </a:lnTo>
                <a:lnTo>
                  <a:pt x="111990" y="35923"/>
                </a:lnTo>
                <a:lnTo>
                  <a:pt x="78355" y="62782"/>
                </a:lnTo>
                <a:lnTo>
                  <a:pt x="52090" y="94577"/>
                </a:lnTo>
                <a:lnTo>
                  <a:pt x="32316" y="129803"/>
                </a:lnTo>
                <a:lnTo>
                  <a:pt x="18153" y="166957"/>
                </a:lnTo>
                <a:lnTo>
                  <a:pt x="8720" y="204535"/>
                </a:lnTo>
                <a:lnTo>
                  <a:pt x="523" y="274947"/>
                </a:lnTo>
                <a:lnTo>
                  <a:pt x="0" y="304772"/>
                </a:lnTo>
                <a:lnTo>
                  <a:pt x="685" y="329006"/>
                </a:lnTo>
                <a:lnTo>
                  <a:pt x="4823" y="378801"/>
                </a:lnTo>
                <a:lnTo>
                  <a:pt x="12074" y="432190"/>
                </a:lnTo>
                <a:lnTo>
                  <a:pt x="21206" y="482393"/>
                </a:lnTo>
                <a:lnTo>
                  <a:pt x="30987" y="522630"/>
                </a:lnTo>
                <a:lnTo>
                  <a:pt x="46608" y="568196"/>
                </a:lnTo>
                <a:lnTo>
                  <a:pt x="71107" y="608571"/>
                </a:lnTo>
                <a:lnTo>
                  <a:pt x="111687" y="644193"/>
                </a:lnTo>
                <a:lnTo>
                  <a:pt x="153498" y="675555"/>
                </a:lnTo>
                <a:lnTo>
                  <a:pt x="193061" y="700506"/>
                </a:lnTo>
                <a:lnTo>
                  <a:pt x="233746" y="718668"/>
                </a:lnTo>
                <a:lnTo>
                  <a:pt x="265925" y="720763"/>
                </a:lnTo>
                <a:lnTo>
                  <a:pt x="277836" y="720591"/>
                </a:lnTo>
                <a:lnTo>
                  <a:pt x="338788" y="700506"/>
                </a:lnTo>
                <a:lnTo>
                  <a:pt x="378353" y="675555"/>
                </a:lnTo>
                <a:lnTo>
                  <a:pt x="420168" y="644193"/>
                </a:lnTo>
                <a:lnTo>
                  <a:pt x="460755" y="608571"/>
                </a:lnTo>
                <a:lnTo>
                  <a:pt x="485254" y="568196"/>
                </a:lnTo>
                <a:lnTo>
                  <a:pt x="500875" y="522630"/>
                </a:lnTo>
                <a:lnTo>
                  <a:pt x="510649" y="482393"/>
                </a:lnTo>
                <a:lnTo>
                  <a:pt x="519779" y="432190"/>
                </a:lnTo>
                <a:lnTo>
                  <a:pt x="527032" y="378801"/>
                </a:lnTo>
                <a:lnTo>
                  <a:pt x="531177" y="329006"/>
                </a:lnTo>
                <a:lnTo>
                  <a:pt x="531860" y="304772"/>
                </a:lnTo>
                <a:lnTo>
                  <a:pt x="531334" y="274947"/>
                </a:lnTo>
                <a:lnTo>
                  <a:pt x="523134" y="204535"/>
                </a:lnTo>
                <a:lnTo>
                  <a:pt x="513699" y="166957"/>
                </a:lnTo>
                <a:lnTo>
                  <a:pt x="499535" y="129803"/>
                </a:lnTo>
                <a:lnTo>
                  <a:pt x="479760" y="94577"/>
                </a:lnTo>
                <a:lnTo>
                  <a:pt x="453495" y="62782"/>
                </a:lnTo>
                <a:lnTo>
                  <a:pt x="419859" y="35923"/>
                </a:lnTo>
                <a:lnTo>
                  <a:pt x="377973" y="15503"/>
                </a:lnTo>
                <a:lnTo>
                  <a:pt x="326954" y="3028"/>
                </a:lnTo>
                <a:lnTo>
                  <a:pt x="265925" y="0"/>
                </a:lnTo>
                <a:close/>
              </a:path>
            </a:pathLst>
          </a:custGeom>
          <a:solidFill>
            <a:srgbClr val="D7A9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541149" y="5583554"/>
            <a:ext cx="66268" cy="752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271985" y="5583554"/>
            <a:ext cx="66281" cy="752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067427" y="6072759"/>
            <a:ext cx="734695" cy="259079"/>
          </a:xfrm>
          <a:custGeom>
            <a:avLst/>
            <a:gdLst/>
            <a:ahLst/>
            <a:cxnLst/>
            <a:rect l="l" t="t" r="r" b="b"/>
            <a:pathLst>
              <a:path w="734695" h="259079">
                <a:moveTo>
                  <a:pt x="188226" y="0"/>
                </a:moveTo>
                <a:lnTo>
                  <a:pt x="11849" y="57327"/>
                </a:lnTo>
                <a:lnTo>
                  <a:pt x="12369" y="57480"/>
                </a:lnTo>
                <a:lnTo>
                  <a:pt x="0" y="60769"/>
                </a:lnTo>
                <a:lnTo>
                  <a:pt x="0" y="151577"/>
                </a:lnTo>
                <a:lnTo>
                  <a:pt x="14144" y="160961"/>
                </a:lnTo>
                <a:lnTo>
                  <a:pt x="52724" y="182982"/>
                </a:lnTo>
                <a:lnTo>
                  <a:pt x="92871" y="202429"/>
                </a:lnTo>
                <a:lnTo>
                  <a:pt x="134472" y="219191"/>
                </a:lnTo>
                <a:lnTo>
                  <a:pt x="177417" y="233157"/>
                </a:lnTo>
                <a:lnTo>
                  <a:pt x="221592" y="244214"/>
                </a:lnTo>
                <a:lnTo>
                  <a:pt x="266887" y="252250"/>
                </a:lnTo>
                <a:lnTo>
                  <a:pt x="313189" y="257154"/>
                </a:lnTo>
                <a:lnTo>
                  <a:pt x="360387" y="258813"/>
                </a:lnTo>
                <a:lnTo>
                  <a:pt x="407588" y="257154"/>
                </a:lnTo>
                <a:lnTo>
                  <a:pt x="453894" y="252250"/>
                </a:lnTo>
                <a:lnTo>
                  <a:pt x="499192" y="244214"/>
                </a:lnTo>
                <a:lnTo>
                  <a:pt x="543370" y="233157"/>
                </a:lnTo>
                <a:lnTo>
                  <a:pt x="586317" y="219191"/>
                </a:lnTo>
                <a:lnTo>
                  <a:pt x="627921" y="202429"/>
                </a:lnTo>
                <a:lnTo>
                  <a:pt x="668070" y="182982"/>
                </a:lnTo>
                <a:lnTo>
                  <a:pt x="706653" y="160961"/>
                </a:lnTo>
                <a:lnTo>
                  <a:pt x="734123" y="142737"/>
                </a:lnTo>
                <a:lnTo>
                  <a:pt x="734123" y="101066"/>
                </a:lnTo>
                <a:lnTo>
                  <a:pt x="367068" y="101066"/>
                </a:lnTo>
                <a:lnTo>
                  <a:pt x="317392" y="91172"/>
                </a:lnTo>
                <a:lnTo>
                  <a:pt x="267198" y="66259"/>
                </a:lnTo>
                <a:lnTo>
                  <a:pt x="222228" y="33483"/>
                </a:lnTo>
                <a:lnTo>
                  <a:pt x="188226" y="0"/>
                </a:lnTo>
                <a:close/>
              </a:path>
              <a:path w="734695" h="259079">
                <a:moveTo>
                  <a:pt x="545909" y="0"/>
                </a:moveTo>
                <a:lnTo>
                  <a:pt x="510405" y="36033"/>
                </a:lnTo>
                <a:lnTo>
                  <a:pt x="465599" y="68526"/>
                </a:lnTo>
                <a:lnTo>
                  <a:pt x="416237" y="92022"/>
                </a:lnTo>
                <a:lnTo>
                  <a:pt x="367068" y="101066"/>
                </a:lnTo>
                <a:lnTo>
                  <a:pt x="734123" y="101066"/>
                </a:lnTo>
                <a:lnTo>
                  <a:pt x="734075" y="60769"/>
                </a:lnTo>
                <a:lnTo>
                  <a:pt x="721740" y="57480"/>
                </a:lnTo>
                <a:lnTo>
                  <a:pt x="722274" y="57327"/>
                </a:lnTo>
                <a:lnTo>
                  <a:pt x="545909" y="0"/>
                </a:lnTo>
                <a:close/>
              </a:path>
            </a:pathLst>
          </a:custGeom>
          <a:solidFill>
            <a:srgbClr val="4243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52110" y="5804217"/>
            <a:ext cx="169545" cy="55244"/>
          </a:xfrm>
          <a:custGeom>
            <a:avLst/>
            <a:gdLst/>
            <a:ahLst/>
            <a:cxnLst/>
            <a:rect l="l" t="t" r="r" b="b"/>
            <a:pathLst>
              <a:path w="169545" h="55245">
                <a:moveTo>
                  <a:pt x="169519" y="0"/>
                </a:moveTo>
                <a:lnTo>
                  <a:pt x="0" y="0"/>
                </a:lnTo>
                <a:lnTo>
                  <a:pt x="14109" y="22170"/>
                </a:lnTo>
                <a:lnTo>
                  <a:pt x="33716" y="39482"/>
                </a:lnTo>
                <a:lnTo>
                  <a:pt x="57655" y="50743"/>
                </a:lnTo>
                <a:lnTo>
                  <a:pt x="84759" y="54762"/>
                </a:lnTo>
                <a:lnTo>
                  <a:pt x="111867" y="50743"/>
                </a:lnTo>
                <a:lnTo>
                  <a:pt x="135812" y="39482"/>
                </a:lnTo>
                <a:lnTo>
                  <a:pt x="155420" y="22170"/>
                </a:lnTo>
                <a:lnTo>
                  <a:pt x="1695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30438" y="5225631"/>
            <a:ext cx="635183" cy="5172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174263" y="6294983"/>
            <a:ext cx="1811655" cy="1811655"/>
          </a:xfrm>
          <a:custGeom>
            <a:avLst/>
            <a:gdLst/>
            <a:ahLst/>
            <a:cxnLst/>
            <a:rect l="l" t="t" r="r" b="b"/>
            <a:pathLst>
              <a:path w="1811654" h="1811654">
                <a:moveTo>
                  <a:pt x="905700" y="0"/>
                </a:moveTo>
                <a:lnTo>
                  <a:pt x="857599" y="1255"/>
                </a:lnTo>
                <a:lnTo>
                  <a:pt x="810153" y="4979"/>
                </a:lnTo>
                <a:lnTo>
                  <a:pt x="763422" y="11110"/>
                </a:lnTo>
                <a:lnTo>
                  <a:pt x="717471" y="19585"/>
                </a:lnTo>
                <a:lnTo>
                  <a:pt x="672362" y="30341"/>
                </a:lnTo>
                <a:lnTo>
                  <a:pt x="628157" y="43316"/>
                </a:lnTo>
                <a:lnTo>
                  <a:pt x="584918" y="58447"/>
                </a:lnTo>
                <a:lnTo>
                  <a:pt x="542709" y="75671"/>
                </a:lnTo>
                <a:lnTo>
                  <a:pt x="501592" y="94927"/>
                </a:lnTo>
                <a:lnTo>
                  <a:pt x="461630" y="116150"/>
                </a:lnTo>
                <a:lnTo>
                  <a:pt x="422885" y="139280"/>
                </a:lnTo>
                <a:lnTo>
                  <a:pt x="385420" y="164252"/>
                </a:lnTo>
                <a:lnTo>
                  <a:pt x="349297" y="191005"/>
                </a:lnTo>
                <a:lnTo>
                  <a:pt x="314579" y="219477"/>
                </a:lnTo>
                <a:lnTo>
                  <a:pt x="281329" y="249603"/>
                </a:lnTo>
                <a:lnTo>
                  <a:pt x="249609" y="281322"/>
                </a:lnTo>
                <a:lnTo>
                  <a:pt x="219482" y="314572"/>
                </a:lnTo>
                <a:lnTo>
                  <a:pt x="191010" y="349289"/>
                </a:lnTo>
                <a:lnTo>
                  <a:pt x="164257" y="385411"/>
                </a:lnTo>
                <a:lnTo>
                  <a:pt x="139283" y="422876"/>
                </a:lnTo>
                <a:lnTo>
                  <a:pt x="116153" y="461620"/>
                </a:lnTo>
                <a:lnTo>
                  <a:pt x="94929" y="501582"/>
                </a:lnTo>
                <a:lnTo>
                  <a:pt x="75673" y="542699"/>
                </a:lnTo>
                <a:lnTo>
                  <a:pt x="58448" y="584907"/>
                </a:lnTo>
                <a:lnTo>
                  <a:pt x="43317" y="628145"/>
                </a:lnTo>
                <a:lnTo>
                  <a:pt x="30342" y="672350"/>
                </a:lnTo>
                <a:lnTo>
                  <a:pt x="19586" y="717459"/>
                </a:lnTo>
                <a:lnTo>
                  <a:pt x="11111" y="763410"/>
                </a:lnTo>
                <a:lnTo>
                  <a:pt x="4979" y="810140"/>
                </a:lnTo>
                <a:lnTo>
                  <a:pt x="1255" y="857587"/>
                </a:lnTo>
                <a:lnTo>
                  <a:pt x="0" y="905687"/>
                </a:lnTo>
                <a:lnTo>
                  <a:pt x="1255" y="953788"/>
                </a:lnTo>
                <a:lnTo>
                  <a:pt x="4979" y="1001234"/>
                </a:lnTo>
                <a:lnTo>
                  <a:pt x="11111" y="1047965"/>
                </a:lnTo>
                <a:lnTo>
                  <a:pt x="19586" y="1093915"/>
                </a:lnTo>
                <a:lnTo>
                  <a:pt x="30342" y="1139025"/>
                </a:lnTo>
                <a:lnTo>
                  <a:pt x="43317" y="1183230"/>
                </a:lnTo>
                <a:lnTo>
                  <a:pt x="58448" y="1226468"/>
                </a:lnTo>
                <a:lnTo>
                  <a:pt x="75673" y="1268676"/>
                </a:lnTo>
                <a:lnTo>
                  <a:pt x="94929" y="1309792"/>
                </a:lnTo>
                <a:lnTo>
                  <a:pt x="116153" y="1349754"/>
                </a:lnTo>
                <a:lnTo>
                  <a:pt x="139283" y="1388499"/>
                </a:lnTo>
                <a:lnTo>
                  <a:pt x="164257" y="1425963"/>
                </a:lnTo>
                <a:lnTo>
                  <a:pt x="191010" y="1462085"/>
                </a:lnTo>
                <a:lnTo>
                  <a:pt x="219482" y="1496803"/>
                </a:lnTo>
                <a:lnTo>
                  <a:pt x="249609" y="1530052"/>
                </a:lnTo>
                <a:lnTo>
                  <a:pt x="281329" y="1561772"/>
                </a:lnTo>
                <a:lnTo>
                  <a:pt x="314579" y="1591898"/>
                </a:lnTo>
                <a:lnTo>
                  <a:pt x="349297" y="1620369"/>
                </a:lnTo>
                <a:lnTo>
                  <a:pt x="385420" y="1647122"/>
                </a:lnTo>
                <a:lnTo>
                  <a:pt x="422885" y="1672095"/>
                </a:lnTo>
                <a:lnTo>
                  <a:pt x="461630" y="1695224"/>
                </a:lnTo>
                <a:lnTo>
                  <a:pt x="501592" y="1716448"/>
                </a:lnTo>
                <a:lnTo>
                  <a:pt x="542709" y="1735703"/>
                </a:lnTo>
                <a:lnTo>
                  <a:pt x="584918" y="1752928"/>
                </a:lnTo>
                <a:lnTo>
                  <a:pt x="628157" y="1768059"/>
                </a:lnTo>
                <a:lnTo>
                  <a:pt x="672362" y="1781033"/>
                </a:lnTo>
                <a:lnTo>
                  <a:pt x="717471" y="1791790"/>
                </a:lnTo>
                <a:lnTo>
                  <a:pt x="763422" y="1800264"/>
                </a:lnTo>
                <a:lnTo>
                  <a:pt x="810153" y="1806395"/>
                </a:lnTo>
                <a:lnTo>
                  <a:pt x="857599" y="1810120"/>
                </a:lnTo>
                <a:lnTo>
                  <a:pt x="905700" y="1811375"/>
                </a:lnTo>
                <a:lnTo>
                  <a:pt x="953801" y="1810120"/>
                </a:lnTo>
                <a:lnTo>
                  <a:pt x="1001247" y="1806395"/>
                </a:lnTo>
                <a:lnTo>
                  <a:pt x="1047978" y="1800264"/>
                </a:lnTo>
                <a:lnTo>
                  <a:pt x="1093929" y="1791790"/>
                </a:lnTo>
                <a:lnTo>
                  <a:pt x="1139038" y="1781033"/>
                </a:lnTo>
                <a:lnTo>
                  <a:pt x="1183243" y="1768059"/>
                </a:lnTo>
                <a:lnTo>
                  <a:pt x="1226482" y="1752928"/>
                </a:lnTo>
                <a:lnTo>
                  <a:pt x="1268691" y="1735703"/>
                </a:lnTo>
                <a:lnTo>
                  <a:pt x="1309808" y="1716448"/>
                </a:lnTo>
                <a:lnTo>
                  <a:pt x="1349770" y="1695224"/>
                </a:lnTo>
                <a:lnTo>
                  <a:pt x="1388515" y="1672095"/>
                </a:lnTo>
                <a:lnTo>
                  <a:pt x="1425980" y="1647122"/>
                </a:lnTo>
                <a:lnTo>
                  <a:pt x="1462103" y="1620369"/>
                </a:lnTo>
                <a:lnTo>
                  <a:pt x="1496821" y="1591898"/>
                </a:lnTo>
                <a:lnTo>
                  <a:pt x="1530071" y="1561772"/>
                </a:lnTo>
                <a:lnTo>
                  <a:pt x="1561791" y="1530052"/>
                </a:lnTo>
                <a:lnTo>
                  <a:pt x="1591918" y="1496803"/>
                </a:lnTo>
                <a:lnTo>
                  <a:pt x="1620390" y="1462085"/>
                </a:lnTo>
                <a:lnTo>
                  <a:pt x="1647143" y="1425963"/>
                </a:lnTo>
                <a:lnTo>
                  <a:pt x="1672117" y="1388499"/>
                </a:lnTo>
                <a:lnTo>
                  <a:pt x="1695247" y="1349754"/>
                </a:lnTo>
                <a:lnTo>
                  <a:pt x="1716471" y="1309792"/>
                </a:lnTo>
                <a:lnTo>
                  <a:pt x="1735727" y="1268676"/>
                </a:lnTo>
                <a:lnTo>
                  <a:pt x="1752952" y="1226468"/>
                </a:lnTo>
                <a:lnTo>
                  <a:pt x="1768083" y="1183230"/>
                </a:lnTo>
                <a:lnTo>
                  <a:pt x="1781058" y="1139025"/>
                </a:lnTo>
                <a:lnTo>
                  <a:pt x="1791814" y="1093915"/>
                </a:lnTo>
                <a:lnTo>
                  <a:pt x="1800289" y="1047965"/>
                </a:lnTo>
                <a:lnTo>
                  <a:pt x="1806421" y="1001234"/>
                </a:lnTo>
                <a:lnTo>
                  <a:pt x="1810145" y="953788"/>
                </a:lnTo>
                <a:lnTo>
                  <a:pt x="1811401" y="905687"/>
                </a:lnTo>
                <a:lnTo>
                  <a:pt x="1810145" y="857587"/>
                </a:lnTo>
                <a:lnTo>
                  <a:pt x="1806421" y="810140"/>
                </a:lnTo>
                <a:lnTo>
                  <a:pt x="1800289" y="763410"/>
                </a:lnTo>
                <a:lnTo>
                  <a:pt x="1791814" y="717459"/>
                </a:lnTo>
                <a:lnTo>
                  <a:pt x="1781058" y="672350"/>
                </a:lnTo>
                <a:lnTo>
                  <a:pt x="1768083" y="628145"/>
                </a:lnTo>
                <a:lnTo>
                  <a:pt x="1752952" y="584907"/>
                </a:lnTo>
                <a:lnTo>
                  <a:pt x="1735727" y="542699"/>
                </a:lnTo>
                <a:lnTo>
                  <a:pt x="1716471" y="501582"/>
                </a:lnTo>
                <a:lnTo>
                  <a:pt x="1695247" y="461620"/>
                </a:lnTo>
                <a:lnTo>
                  <a:pt x="1672117" y="422876"/>
                </a:lnTo>
                <a:lnTo>
                  <a:pt x="1647143" y="385411"/>
                </a:lnTo>
                <a:lnTo>
                  <a:pt x="1620390" y="349289"/>
                </a:lnTo>
                <a:lnTo>
                  <a:pt x="1591918" y="314572"/>
                </a:lnTo>
                <a:lnTo>
                  <a:pt x="1561791" y="281322"/>
                </a:lnTo>
                <a:lnTo>
                  <a:pt x="1530071" y="249603"/>
                </a:lnTo>
                <a:lnTo>
                  <a:pt x="1496821" y="219477"/>
                </a:lnTo>
                <a:lnTo>
                  <a:pt x="1462103" y="191005"/>
                </a:lnTo>
                <a:lnTo>
                  <a:pt x="1425980" y="164252"/>
                </a:lnTo>
                <a:lnTo>
                  <a:pt x="1388515" y="139280"/>
                </a:lnTo>
                <a:lnTo>
                  <a:pt x="1349770" y="116150"/>
                </a:lnTo>
                <a:lnTo>
                  <a:pt x="1309808" y="94927"/>
                </a:lnTo>
                <a:lnTo>
                  <a:pt x="1268691" y="75671"/>
                </a:lnTo>
                <a:lnTo>
                  <a:pt x="1226482" y="58447"/>
                </a:lnTo>
                <a:lnTo>
                  <a:pt x="1183243" y="43316"/>
                </a:lnTo>
                <a:lnTo>
                  <a:pt x="1139038" y="30341"/>
                </a:lnTo>
                <a:lnTo>
                  <a:pt x="1093929" y="19585"/>
                </a:lnTo>
                <a:lnTo>
                  <a:pt x="1047978" y="11110"/>
                </a:lnTo>
                <a:lnTo>
                  <a:pt x="1001247" y="4979"/>
                </a:lnTo>
                <a:lnTo>
                  <a:pt x="953801" y="1255"/>
                </a:lnTo>
                <a:lnTo>
                  <a:pt x="90570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250895" y="6371590"/>
            <a:ext cx="1658620" cy="1658620"/>
          </a:xfrm>
          <a:custGeom>
            <a:avLst/>
            <a:gdLst/>
            <a:ahLst/>
            <a:cxnLst/>
            <a:rect l="l" t="t" r="r" b="b"/>
            <a:pathLst>
              <a:path w="1658620" h="1658620">
                <a:moveTo>
                  <a:pt x="829081" y="0"/>
                </a:moveTo>
                <a:lnTo>
                  <a:pt x="780366" y="1407"/>
                </a:lnTo>
                <a:lnTo>
                  <a:pt x="732393" y="5577"/>
                </a:lnTo>
                <a:lnTo>
                  <a:pt x="685239" y="12433"/>
                </a:lnTo>
                <a:lnTo>
                  <a:pt x="638981" y="21896"/>
                </a:lnTo>
                <a:lnTo>
                  <a:pt x="593698" y="33888"/>
                </a:lnTo>
                <a:lnTo>
                  <a:pt x="549467" y="48333"/>
                </a:lnTo>
                <a:lnTo>
                  <a:pt x="506366" y="65151"/>
                </a:lnTo>
                <a:lnTo>
                  <a:pt x="464473" y="84267"/>
                </a:lnTo>
                <a:lnTo>
                  <a:pt x="423866" y="105600"/>
                </a:lnTo>
                <a:lnTo>
                  <a:pt x="384622" y="129075"/>
                </a:lnTo>
                <a:lnTo>
                  <a:pt x="346818" y="154613"/>
                </a:lnTo>
                <a:lnTo>
                  <a:pt x="310534" y="182136"/>
                </a:lnTo>
                <a:lnTo>
                  <a:pt x="275846" y="211567"/>
                </a:lnTo>
                <a:lnTo>
                  <a:pt x="242833" y="242828"/>
                </a:lnTo>
                <a:lnTo>
                  <a:pt x="211572" y="275841"/>
                </a:lnTo>
                <a:lnTo>
                  <a:pt x="182140" y="310529"/>
                </a:lnTo>
                <a:lnTo>
                  <a:pt x="154617" y="346813"/>
                </a:lnTo>
                <a:lnTo>
                  <a:pt x="129078" y="384616"/>
                </a:lnTo>
                <a:lnTo>
                  <a:pt x="105603" y="423860"/>
                </a:lnTo>
                <a:lnTo>
                  <a:pt x="84269" y="464468"/>
                </a:lnTo>
                <a:lnTo>
                  <a:pt x="65153" y="506361"/>
                </a:lnTo>
                <a:lnTo>
                  <a:pt x="48334" y="549462"/>
                </a:lnTo>
                <a:lnTo>
                  <a:pt x="33889" y="593693"/>
                </a:lnTo>
                <a:lnTo>
                  <a:pt x="21896" y="638977"/>
                </a:lnTo>
                <a:lnTo>
                  <a:pt x="12433" y="685236"/>
                </a:lnTo>
                <a:lnTo>
                  <a:pt x="5577" y="732391"/>
                </a:lnTo>
                <a:lnTo>
                  <a:pt x="1407" y="780365"/>
                </a:lnTo>
                <a:lnTo>
                  <a:pt x="0" y="829081"/>
                </a:lnTo>
                <a:lnTo>
                  <a:pt x="1407" y="877795"/>
                </a:lnTo>
                <a:lnTo>
                  <a:pt x="5577" y="925769"/>
                </a:lnTo>
                <a:lnTo>
                  <a:pt x="12433" y="972923"/>
                </a:lnTo>
                <a:lnTo>
                  <a:pt x="21896" y="1019181"/>
                </a:lnTo>
                <a:lnTo>
                  <a:pt x="33889" y="1064464"/>
                </a:lnTo>
                <a:lnTo>
                  <a:pt x="48334" y="1108695"/>
                </a:lnTo>
                <a:lnTo>
                  <a:pt x="65153" y="1151795"/>
                </a:lnTo>
                <a:lnTo>
                  <a:pt x="84269" y="1193688"/>
                </a:lnTo>
                <a:lnTo>
                  <a:pt x="105603" y="1234296"/>
                </a:lnTo>
                <a:lnTo>
                  <a:pt x="129078" y="1273540"/>
                </a:lnTo>
                <a:lnTo>
                  <a:pt x="154617" y="1311343"/>
                </a:lnTo>
                <a:lnTo>
                  <a:pt x="182140" y="1347628"/>
                </a:lnTo>
                <a:lnTo>
                  <a:pt x="211572" y="1382315"/>
                </a:lnTo>
                <a:lnTo>
                  <a:pt x="242833" y="1415329"/>
                </a:lnTo>
                <a:lnTo>
                  <a:pt x="275846" y="1446590"/>
                </a:lnTo>
                <a:lnTo>
                  <a:pt x="310534" y="1476021"/>
                </a:lnTo>
                <a:lnTo>
                  <a:pt x="346818" y="1503545"/>
                </a:lnTo>
                <a:lnTo>
                  <a:pt x="384622" y="1529084"/>
                </a:lnTo>
                <a:lnTo>
                  <a:pt x="423866" y="1552559"/>
                </a:lnTo>
                <a:lnTo>
                  <a:pt x="464473" y="1573893"/>
                </a:lnTo>
                <a:lnTo>
                  <a:pt x="506366" y="1593009"/>
                </a:lnTo>
                <a:lnTo>
                  <a:pt x="549467" y="1609828"/>
                </a:lnTo>
                <a:lnTo>
                  <a:pt x="593698" y="1624273"/>
                </a:lnTo>
                <a:lnTo>
                  <a:pt x="638981" y="1636266"/>
                </a:lnTo>
                <a:lnTo>
                  <a:pt x="685239" y="1645729"/>
                </a:lnTo>
                <a:lnTo>
                  <a:pt x="732393" y="1652584"/>
                </a:lnTo>
                <a:lnTo>
                  <a:pt x="780366" y="1656755"/>
                </a:lnTo>
                <a:lnTo>
                  <a:pt x="829081" y="1658162"/>
                </a:lnTo>
                <a:lnTo>
                  <a:pt x="877795" y="1656755"/>
                </a:lnTo>
                <a:lnTo>
                  <a:pt x="925769" y="1652584"/>
                </a:lnTo>
                <a:lnTo>
                  <a:pt x="972923" y="1645729"/>
                </a:lnTo>
                <a:lnTo>
                  <a:pt x="1019180" y="1636266"/>
                </a:lnTo>
                <a:lnTo>
                  <a:pt x="1064463" y="1624273"/>
                </a:lnTo>
                <a:lnTo>
                  <a:pt x="1108693" y="1609828"/>
                </a:lnTo>
                <a:lnTo>
                  <a:pt x="1151793" y="1593009"/>
                </a:lnTo>
                <a:lnTo>
                  <a:pt x="1193686" y="1573893"/>
                </a:lnTo>
                <a:lnTo>
                  <a:pt x="1234293" y="1552559"/>
                </a:lnTo>
                <a:lnTo>
                  <a:pt x="1273537" y="1529084"/>
                </a:lnTo>
                <a:lnTo>
                  <a:pt x="1311339" y="1503545"/>
                </a:lnTo>
                <a:lnTo>
                  <a:pt x="1347623" y="1476021"/>
                </a:lnTo>
                <a:lnTo>
                  <a:pt x="1382310" y="1446590"/>
                </a:lnTo>
                <a:lnTo>
                  <a:pt x="1415322" y="1415329"/>
                </a:lnTo>
                <a:lnTo>
                  <a:pt x="1446583" y="1382315"/>
                </a:lnTo>
                <a:lnTo>
                  <a:pt x="1476014" y="1347628"/>
                </a:lnTo>
                <a:lnTo>
                  <a:pt x="1503537" y="1311343"/>
                </a:lnTo>
                <a:lnTo>
                  <a:pt x="1529075" y="1273540"/>
                </a:lnTo>
                <a:lnTo>
                  <a:pt x="1552549" y="1234296"/>
                </a:lnTo>
                <a:lnTo>
                  <a:pt x="1573883" y="1193688"/>
                </a:lnTo>
                <a:lnTo>
                  <a:pt x="1592998" y="1151795"/>
                </a:lnTo>
                <a:lnTo>
                  <a:pt x="1609816" y="1108695"/>
                </a:lnTo>
                <a:lnTo>
                  <a:pt x="1624261" y="1064464"/>
                </a:lnTo>
                <a:lnTo>
                  <a:pt x="1636254" y="1019181"/>
                </a:lnTo>
                <a:lnTo>
                  <a:pt x="1645716" y="972923"/>
                </a:lnTo>
                <a:lnTo>
                  <a:pt x="1652572" y="925769"/>
                </a:lnTo>
                <a:lnTo>
                  <a:pt x="1656742" y="877795"/>
                </a:lnTo>
                <a:lnTo>
                  <a:pt x="1658150" y="829081"/>
                </a:lnTo>
                <a:lnTo>
                  <a:pt x="1656742" y="780365"/>
                </a:lnTo>
                <a:lnTo>
                  <a:pt x="1652572" y="732391"/>
                </a:lnTo>
                <a:lnTo>
                  <a:pt x="1645716" y="685236"/>
                </a:lnTo>
                <a:lnTo>
                  <a:pt x="1636254" y="638977"/>
                </a:lnTo>
                <a:lnTo>
                  <a:pt x="1624261" y="593693"/>
                </a:lnTo>
                <a:lnTo>
                  <a:pt x="1609816" y="549462"/>
                </a:lnTo>
                <a:lnTo>
                  <a:pt x="1592998" y="506361"/>
                </a:lnTo>
                <a:lnTo>
                  <a:pt x="1573883" y="464468"/>
                </a:lnTo>
                <a:lnTo>
                  <a:pt x="1552549" y="423860"/>
                </a:lnTo>
                <a:lnTo>
                  <a:pt x="1529075" y="384616"/>
                </a:lnTo>
                <a:lnTo>
                  <a:pt x="1503537" y="346813"/>
                </a:lnTo>
                <a:lnTo>
                  <a:pt x="1476014" y="310529"/>
                </a:lnTo>
                <a:lnTo>
                  <a:pt x="1446583" y="275841"/>
                </a:lnTo>
                <a:lnTo>
                  <a:pt x="1415322" y="242828"/>
                </a:lnTo>
                <a:lnTo>
                  <a:pt x="1382310" y="211567"/>
                </a:lnTo>
                <a:lnTo>
                  <a:pt x="1347623" y="182136"/>
                </a:lnTo>
                <a:lnTo>
                  <a:pt x="1311339" y="154613"/>
                </a:lnTo>
                <a:lnTo>
                  <a:pt x="1273537" y="129075"/>
                </a:lnTo>
                <a:lnTo>
                  <a:pt x="1234293" y="105600"/>
                </a:lnTo>
                <a:lnTo>
                  <a:pt x="1193686" y="84267"/>
                </a:lnTo>
                <a:lnTo>
                  <a:pt x="1151793" y="65151"/>
                </a:lnTo>
                <a:lnTo>
                  <a:pt x="1108693" y="48333"/>
                </a:lnTo>
                <a:lnTo>
                  <a:pt x="1064463" y="33888"/>
                </a:lnTo>
                <a:lnTo>
                  <a:pt x="1019180" y="21896"/>
                </a:lnTo>
                <a:lnTo>
                  <a:pt x="972923" y="12433"/>
                </a:lnTo>
                <a:lnTo>
                  <a:pt x="925769" y="5577"/>
                </a:lnTo>
                <a:lnTo>
                  <a:pt x="877795" y="1407"/>
                </a:lnTo>
                <a:lnTo>
                  <a:pt x="8290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648835" y="6555105"/>
            <a:ext cx="875133" cy="13653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768306" y="7440117"/>
            <a:ext cx="623570" cy="480695"/>
          </a:xfrm>
          <a:custGeom>
            <a:avLst/>
            <a:gdLst/>
            <a:ahLst/>
            <a:cxnLst/>
            <a:rect l="l" t="t" r="r" b="b"/>
            <a:pathLst>
              <a:path w="623570" h="480695">
                <a:moveTo>
                  <a:pt x="428815" y="0"/>
                </a:moveTo>
                <a:lnTo>
                  <a:pt x="194513" y="0"/>
                </a:lnTo>
                <a:lnTo>
                  <a:pt x="193027" y="1396"/>
                </a:lnTo>
                <a:lnTo>
                  <a:pt x="193052" y="3238"/>
                </a:lnTo>
                <a:lnTo>
                  <a:pt x="193226" y="40075"/>
                </a:lnTo>
                <a:lnTo>
                  <a:pt x="192652" y="102385"/>
                </a:lnTo>
                <a:lnTo>
                  <a:pt x="190259" y="170532"/>
                </a:lnTo>
                <a:lnTo>
                  <a:pt x="184975" y="224878"/>
                </a:lnTo>
                <a:lnTo>
                  <a:pt x="164994" y="260792"/>
                </a:lnTo>
                <a:lnTo>
                  <a:pt x="0" y="314604"/>
                </a:lnTo>
                <a:lnTo>
                  <a:pt x="39094" y="356670"/>
                </a:lnTo>
                <a:lnTo>
                  <a:pt x="80299" y="393134"/>
                </a:lnTo>
                <a:lnTo>
                  <a:pt x="123433" y="423678"/>
                </a:lnTo>
                <a:lnTo>
                  <a:pt x="168316" y="447987"/>
                </a:lnTo>
                <a:lnTo>
                  <a:pt x="214770" y="465742"/>
                </a:lnTo>
                <a:lnTo>
                  <a:pt x="262615" y="476627"/>
                </a:lnTo>
                <a:lnTo>
                  <a:pt x="311670" y="480326"/>
                </a:lnTo>
                <a:lnTo>
                  <a:pt x="360721" y="476627"/>
                </a:lnTo>
                <a:lnTo>
                  <a:pt x="408562" y="465742"/>
                </a:lnTo>
                <a:lnTo>
                  <a:pt x="455014" y="447987"/>
                </a:lnTo>
                <a:lnTo>
                  <a:pt x="499896" y="423678"/>
                </a:lnTo>
                <a:lnTo>
                  <a:pt x="543029" y="393134"/>
                </a:lnTo>
                <a:lnTo>
                  <a:pt x="584233" y="356670"/>
                </a:lnTo>
                <a:lnTo>
                  <a:pt x="623328" y="314604"/>
                </a:lnTo>
                <a:lnTo>
                  <a:pt x="470827" y="267055"/>
                </a:lnTo>
                <a:lnTo>
                  <a:pt x="458287" y="260786"/>
                </a:lnTo>
                <a:lnTo>
                  <a:pt x="438353" y="224878"/>
                </a:lnTo>
                <a:lnTo>
                  <a:pt x="433165" y="169284"/>
                </a:lnTo>
                <a:lnTo>
                  <a:pt x="430772" y="101218"/>
                </a:lnTo>
                <a:lnTo>
                  <a:pt x="430153" y="39573"/>
                </a:lnTo>
                <a:lnTo>
                  <a:pt x="430301" y="1396"/>
                </a:lnTo>
                <a:lnTo>
                  <a:pt x="428815" y="0"/>
                </a:lnTo>
                <a:close/>
              </a:path>
            </a:pathLst>
          </a:custGeom>
          <a:solidFill>
            <a:srgbClr val="DFAE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960748" y="7452639"/>
            <a:ext cx="238556" cy="1304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348381" y="7079337"/>
            <a:ext cx="147122" cy="2069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664423" y="7079337"/>
            <a:ext cx="147135" cy="2069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725584" y="6748945"/>
            <a:ext cx="709295" cy="806450"/>
          </a:xfrm>
          <a:custGeom>
            <a:avLst/>
            <a:gdLst/>
            <a:ahLst/>
            <a:cxnLst/>
            <a:rect l="l" t="t" r="r" b="b"/>
            <a:pathLst>
              <a:path w="709295" h="806450">
                <a:moveTo>
                  <a:pt x="354392" y="0"/>
                </a:moveTo>
                <a:lnTo>
                  <a:pt x="283812" y="875"/>
                </a:lnTo>
                <a:lnTo>
                  <a:pt x="223163" y="8868"/>
                </a:lnTo>
                <a:lnTo>
                  <a:pt x="171705" y="23110"/>
                </a:lnTo>
                <a:lnTo>
                  <a:pt x="128700" y="42733"/>
                </a:lnTo>
                <a:lnTo>
                  <a:pt x="93408" y="66870"/>
                </a:lnTo>
                <a:lnTo>
                  <a:pt x="65089" y="94652"/>
                </a:lnTo>
                <a:lnTo>
                  <a:pt x="26413" y="157682"/>
                </a:lnTo>
                <a:lnTo>
                  <a:pt x="6758" y="224881"/>
                </a:lnTo>
                <a:lnTo>
                  <a:pt x="208" y="289307"/>
                </a:lnTo>
                <a:lnTo>
                  <a:pt x="0" y="318310"/>
                </a:lnTo>
                <a:lnTo>
                  <a:pt x="849" y="344017"/>
                </a:lnTo>
                <a:lnTo>
                  <a:pt x="6147" y="395956"/>
                </a:lnTo>
                <a:lnTo>
                  <a:pt x="16083" y="452081"/>
                </a:lnTo>
                <a:lnTo>
                  <a:pt x="28623" y="507807"/>
                </a:lnTo>
                <a:lnTo>
                  <a:pt x="41732" y="558552"/>
                </a:lnTo>
                <a:lnTo>
                  <a:pt x="53376" y="599732"/>
                </a:lnTo>
                <a:lnTo>
                  <a:pt x="74001" y="647379"/>
                </a:lnTo>
                <a:lnTo>
                  <a:pt x="106361" y="688187"/>
                </a:lnTo>
                <a:lnTo>
                  <a:pt x="162171" y="739580"/>
                </a:lnTo>
                <a:lnTo>
                  <a:pt x="206611" y="769005"/>
                </a:lnTo>
                <a:lnTo>
                  <a:pt x="262934" y="787526"/>
                </a:lnTo>
                <a:lnTo>
                  <a:pt x="354392" y="806208"/>
                </a:lnTo>
                <a:lnTo>
                  <a:pt x="380162" y="800155"/>
                </a:lnTo>
                <a:lnTo>
                  <a:pt x="443782" y="780230"/>
                </a:lnTo>
                <a:lnTo>
                  <a:pt x="524711" y="743790"/>
                </a:lnTo>
                <a:lnTo>
                  <a:pt x="602410" y="688187"/>
                </a:lnTo>
                <a:lnTo>
                  <a:pt x="634769" y="647379"/>
                </a:lnTo>
                <a:lnTo>
                  <a:pt x="655394" y="599732"/>
                </a:lnTo>
                <a:lnTo>
                  <a:pt x="667038" y="558552"/>
                </a:lnTo>
                <a:lnTo>
                  <a:pt x="680147" y="507807"/>
                </a:lnTo>
                <a:lnTo>
                  <a:pt x="692687" y="452081"/>
                </a:lnTo>
                <a:lnTo>
                  <a:pt x="702623" y="395956"/>
                </a:lnTo>
                <a:lnTo>
                  <a:pt x="707921" y="344017"/>
                </a:lnTo>
                <a:lnTo>
                  <a:pt x="708771" y="318310"/>
                </a:lnTo>
                <a:lnTo>
                  <a:pt x="708562" y="289307"/>
                </a:lnTo>
                <a:lnTo>
                  <a:pt x="702013" y="224881"/>
                </a:lnTo>
                <a:lnTo>
                  <a:pt x="682359" y="157682"/>
                </a:lnTo>
                <a:lnTo>
                  <a:pt x="643684" y="94652"/>
                </a:lnTo>
                <a:lnTo>
                  <a:pt x="615366" y="66870"/>
                </a:lnTo>
                <a:lnTo>
                  <a:pt x="580075" y="42733"/>
                </a:lnTo>
                <a:lnTo>
                  <a:pt x="537071" y="23110"/>
                </a:lnTo>
                <a:lnTo>
                  <a:pt x="485616" y="8868"/>
                </a:lnTo>
                <a:lnTo>
                  <a:pt x="424969" y="875"/>
                </a:lnTo>
                <a:lnTo>
                  <a:pt x="354392" y="0"/>
                </a:lnTo>
                <a:close/>
              </a:path>
            </a:pathLst>
          </a:custGeom>
          <a:solidFill>
            <a:srgbClr val="DFAE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843032" y="7090003"/>
            <a:ext cx="55880" cy="29209"/>
          </a:xfrm>
          <a:custGeom>
            <a:avLst/>
            <a:gdLst/>
            <a:ahLst/>
            <a:cxnLst/>
            <a:rect l="l" t="t" r="r" b="b"/>
            <a:pathLst>
              <a:path w="55879" h="29209">
                <a:moveTo>
                  <a:pt x="0" y="0"/>
                </a:moveTo>
                <a:lnTo>
                  <a:pt x="21399" y="29006"/>
                </a:lnTo>
                <a:lnTo>
                  <a:pt x="55333" y="15709"/>
                </a:lnTo>
                <a:lnTo>
                  <a:pt x="0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218660" y="7067016"/>
            <a:ext cx="112229" cy="10847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863213" y="7067016"/>
            <a:ext cx="92075" cy="108585"/>
          </a:xfrm>
          <a:custGeom>
            <a:avLst/>
            <a:gdLst/>
            <a:ahLst/>
            <a:cxnLst/>
            <a:rect l="l" t="t" r="r" b="b"/>
            <a:pathLst>
              <a:path w="92075" h="108584">
                <a:moveTo>
                  <a:pt x="46024" y="0"/>
                </a:moveTo>
                <a:lnTo>
                  <a:pt x="28112" y="4262"/>
                </a:lnTo>
                <a:lnTo>
                  <a:pt x="13482" y="15886"/>
                </a:lnTo>
                <a:lnTo>
                  <a:pt x="3617" y="33127"/>
                </a:lnTo>
                <a:lnTo>
                  <a:pt x="0" y="54241"/>
                </a:lnTo>
                <a:lnTo>
                  <a:pt x="3617" y="75348"/>
                </a:lnTo>
                <a:lnTo>
                  <a:pt x="13482" y="92586"/>
                </a:lnTo>
                <a:lnTo>
                  <a:pt x="28112" y="104208"/>
                </a:lnTo>
                <a:lnTo>
                  <a:pt x="46024" y="108470"/>
                </a:lnTo>
                <a:lnTo>
                  <a:pt x="63944" y="104208"/>
                </a:lnTo>
                <a:lnTo>
                  <a:pt x="78578" y="92586"/>
                </a:lnTo>
                <a:lnTo>
                  <a:pt x="88444" y="75348"/>
                </a:lnTo>
                <a:lnTo>
                  <a:pt x="92062" y="54241"/>
                </a:lnTo>
                <a:lnTo>
                  <a:pt x="88444" y="33127"/>
                </a:lnTo>
                <a:lnTo>
                  <a:pt x="78578" y="15886"/>
                </a:lnTo>
                <a:lnTo>
                  <a:pt x="63944" y="4262"/>
                </a:lnTo>
                <a:lnTo>
                  <a:pt x="46024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954043" y="7343685"/>
            <a:ext cx="251853" cy="813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954043" y="7343685"/>
            <a:ext cx="252095" cy="81915"/>
          </a:xfrm>
          <a:custGeom>
            <a:avLst/>
            <a:gdLst/>
            <a:ahLst/>
            <a:cxnLst/>
            <a:rect l="l" t="t" r="r" b="b"/>
            <a:pathLst>
              <a:path w="252095" h="81915">
                <a:moveTo>
                  <a:pt x="251853" y="0"/>
                </a:moveTo>
                <a:lnTo>
                  <a:pt x="230898" y="32930"/>
                </a:lnTo>
                <a:lnTo>
                  <a:pt x="201766" y="58645"/>
                </a:lnTo>
                <a:lnTo>
                  <a:pt x="166198" y="75373"/>
                </a:lnTo>
                <a:lnTo>
                  <a:pt x="125933" y="81343"/>
                </a:lnTo>
                <a:lnTo>
                  <a:pt x="85660" y="75373"/>
                </a:lnTo>
                <a:lnTo>
                  <a:pt x="50088" y="58645"/>
                </a:lnTo>
                <a:lnTo>
                  <a:pt x="20955" y="32930"/>
                </a:lnTo>
                <a:lnTo>
                  <a:pt x="0" y="0"/>
                </a:lnTo>
                <a:lnTo>
                  <a:pt x="251853" y="0"/>
                </a:lnTo>
              </a:path>
            </a:pathLst>
          </a:custGeom>
          <a:ln w="21932">
            <a:solidFill>
              <a:srgbClr val="D26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264685" y="7200239"/>
            <a:ext cx="102438" cy="1024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811994" y="7200239"/>
            <a:ext cx="102438" cy="1024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705771" y="6661987"/>
            <a:ext cx="745490" cy="415290"/>
          </a:xfrm>
          <a:custGeom>
            <a:avLst/>
            <a:gdLst/>
            <a:ahLst/>
            <a:cxnLst/>
            <a:rect l="l" t="t" r="r" b="b"/>
            <a:pathLst>
              <a:path w="745489" h="415290">
                <a:moveTo>
                  <a:pt x="372452" y="0"/>
                </a:moveTo>
                <a:lnTo>
                  <a:pt x="325735" y="2805"/>
                </a:lnTo>
                <a:lnTo>
                  <a:pt x="280748" y="10998"/>
                </a:lnTo>
                <a:lnTo>
                  <a:pt x="237842" y="24239"/>
                </a:lnTo>
                <a:lnTo>
                  <a:pt x="197365" y="42192"/>
                </a:lnTo>
                <a:lnTo>
                  <a:pt x="159667" y="64518"/>
                </a:lnTo>
                <a:lnTo>
                  <a:pt x="125096" y="90882"/>
                </a:lnTo>
                <a:lnTo>
                  <a:pt x="94002" y="120944"/>
                </a:lnTo>
                <a:lnTo>
                  <a:pt x="66734" y="154367"/>
                </a:lnTo>
                <a:lnTo>
                  <a:pt x="43640" y="190815"/>
                </a:lnTo>
                <a:lnTo>
                  <a:pt x="25071" y="229949"/>
                </a:lnTo>
                <a:lnTo>
                  <a:pt x="11375" y="271432"/>
                </a:lnTo>
                <a:lnTo>
                  <a:pt x="2902" y="314927"/>
                </a:lnTo>
                <a:lnTo>
                  <a:pt x="0" y="360095"/>
                </a:lnTo>
                <a:lnTo>
                  <a:pt x="1906" y="378086"/>
                </a:lnTo>
                <a:lnTo>
                  <a:pt x="6155" y="396668"/>
                </a:lnTo>
                <a:lnTo>
                  <a:pt x="10549" y="410673"/>
                </a:lnTo>
                <a:lnTo>
                  <a:pt x="12877" y="414934"/>
                </a:lnTo>
                <a:lnTo>
                  <a:pt x="31644" y="363236"/>
                </a:lnTo>
                <a:lnTo>
                  <a:pt x="58347" y="320338"/>
                </a:lnTo>
                <a:lnTo>
                  <a:pt x="91442" y="285448"/>
                </a:lnTo>
                <a:lnTo>
                  <a:pt x="129384" y="257777"/>
                </a:lnTo>
                <a:lnTo>
                  <a:pt x="170629" y="236532"/>
                </a:lnTo>
                <a:lnTo>
                  <a:pt x="213632" y="220924"/>
                </a:lnTo>
                <a:lnTo>
                  <a:pt x="256849" y="210161"/>
                </a:lnTo>
                <a:lnTo>
                  <a:pt x="298735" y="203452"/>
                </a:lnTo>
                <a:lnTo>
                  <a:pt x="337747" y="200007"/>
                </a:lnTo>
                <a:lnTo>
                  <a:pt x="372338" y="199034"/>
                </a:lnTo>
                <a:lnTo>
                  <a:pt x="705177" y="199034"/>
                </a:lnTo>
                <a:lnTo>
                  <a:pt x="701277" y="190815"/>
                </a:lnTo>
                <a:lnTo>
                  <a:pt x="678183" y="154367"/>
                </a:lnTo>
                <a:lnTo>
                  <a:pt x="650914" y="120944"/>
                </a:lnTo>
                <a:lnTo>
                  <a:pt x="619820" y="90882"/>
                </a:lnTo>
                <a:lnTo>
                  <a:pt x="585248" y="64518"/>
                </a:lnTo>
                <a:lnTo>
                  <a:pt x="547548" y="42192"/>
                </a:lnTo>
                <a:lnTo>
                  <a:pt x="507070" y="24239"/>
                </a:lnTo>
                <a:lnTo>
                  <a:pt x="464161" y="10998"/>
                </a:lnTo>
                <a:lnTo>
                  <a:pt x="419173" y="2805"/>
                </a:lnTo>
                <a:lnTo>
                  <a:pt x="372452" y="0"/>
                </a:lnTo>
                <a:close/>
              </a:path>
              <a:path w="745489" h="415290">
                <a:moveTo>
                  <a:pt x="705177" y="199034"/>
                </a:moveTo>
                <a:lnTo>
                  <a:pt x="372338" y="199034"/>
                </a:lnTo>
                <a:lnTo>
                  <a:pt x="406989" y="200308"/>
                </a:lnTo>
                <a:lnTo>
                  <a:pt x="446152" y="204522"/>
                </a:lnTo>
                <a:lnTo>
                  <a:pt x="488243" y="212268"/>
                </a:lnTo>
                <a:lnTo>
                  <a:pt x="531678" y="224135"/>
                </a:lnTo>
                <a:lnTo>
                  <a:pt x="574873" y="240714"/>
                </a:lnTo>
                <a:lnTo>
                  <a:pt x="616244" y="262594"/>
                </a:lnTo>
                <a:lnTo>
                  <a:pt x="654208" y="290366"/>
                </a:lnTo>
                <a:lnTo>
                  <a:pt x="687179" y="324620"/>
                </a:lnTo>
                <a:lnTo>
                  <a:pt x="713575" y="365946"/>
                </a:lnTo>
                <a:lnTo>
                  <a:pt x="731812" y="414934"/>
                </a:lnTo>
                <a:lnTo>
                  <a:pt x="734203" y="410653"/>
                </a:lnTo>
                <a:lnTo>
                  <a:pt x="738670" y="396644"/>
                </a:lnTo>
                <a:lnTo>
                  <a:pt x="742984" y="378070"/>
                </a:lnTo>
                <a:lnTo>
                  <a:pt x="744918" y="360095"/>
                </a:lnTo>
                <a:lnTo>
                  <a:pt x="742016" y="314927"/>
                </a:lnTo>
                <a:lnTo>
                  <a:pt x="733542" y="271432"/>
                </a:lnTo>
                <a:lnTo>
                  <a:pt x="719846" y="229949"/>
                </a:lnTo>
                <a:lnTo>
                  <a:pt x="705177" y="199034"/>
                </a:lnTo>
                <a:close/>
              </a:path>
            </a:pathLst>
          </a:custGeom>
          <a:solidFill>
            <a:srgbClr val="F9EE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563191" y="7664539"/>
            <a:ext cx="1034415" cy="365760"/>
          </a:xfrm>
          <a:custGeom>
            <a:avLst/>
            <a:gdLst/>
            <a:ahLst/>
            <a:cxnLst/>
            <a:rect l="l" t="t" r="r" b="b"/>
            <a:pathLst>
              <a:path w="1034414" h="365759">
                <a:moveTo>
                  <a:pt x="390166" y="0"/>
                </a:moveTo>
                <a:lnTo>
                  <a:pt x="370102" y="36372"/>
                </a:lnTo>
                <a:lnTo>
                  <a:pt x="96225" y="124142"/>
                </a:lnTo>
                <a:lnTo>
                  <a:pt x="75534" y="131576"/>
                </a:lnTo>
                <a:lnTo>
                  <a:pt x="55607" y="140782"/>
                </a:lnTo>
                <a:lnTo>
                  <a:pt x="36628" y="151774"/>
                </a:lnTo>
                <a:lnTo>
                  <a:pt x="18780" y="164566"/>
                </a:lnTo>
                <a:lnTo>
                  <a:pt x="0" y="184416"/>
                </a:lnTo>
                <a:lnTo>
                  <a:pt x="34513" y="210596"/>
                </a:lnTo>
                <a:lnTo>
                  <a:pt x="72317" y="236135"/>
                </a:lnTo>
                <a:lnTo>
                  <a:pt x="111561" y="259610"/>
                </a:lnTo>
                <a:lnTo>
                  <a:pt x="152170" y="280944"/>
                </a:lnTo>
                <a:lnTo>
                  <a:pt x="194063" y="300060"/>
                </a:lnTo>
                <a:lnTo>
                  <a:pt x="237165" y="316879"/>
                </a:lnTo>
                <a:lnTo>
                  <a:pt x="281397" y="331324"/>
                </a:lnTo>
                <a:lnTo>
                  <a:pt x="326681" y="343317"/>
                </a:lnTo>
                <a:lnTo>
                  <a:pt x="372939" y="352780"/>
                </a:lnTo>
                <a:lnTo>
                  <a:pt x="420095" y="359636"/>
                </a:lnTo>
                <a:lnTo>
                  <a:pt x="468069" y="363806"/>
                </a:lnTo>
                <a:lnTo>
                  <a:pt x="516785" y="365214"/>
                </a:lnTo>
                <a:lnTo>
                  <a:pt x="565500" y="363806"/>
                </a:lnTo>
                <a:lnTo>
                  <a:pt x="613473" y="359636"/>
                </a:lnTo>
                <a:lnTo>
                  <a:pt x="660627" y="352780"/>
                </a:lnTo>
                <a:lnTo>
                  <a:pt x="706884" y="343317"/>
                </a:lnTo>
                <a:lnTo>
                  <a:pt x="752167" y="331324"/>
                </a:lnTo>
                <a:lnTo>
                  <a:pt x="796397" y="316879"/>
                </a:lnTo>
                <a:lnTo>
                  <a:pt x="839498" y="300060"/>
                </a:lnTo>
                <a:lnTo>
                  <a:pt x="881390" y="280944"/>
                </a:lnTo>
                <a:lnTo>
                  <a:pt x="921997" y="259610"/>
                </a:lnTo>
                <a:lnTo>
                  <a:pt x="961241" y="236135"/>
                </a:lnTo>
                <a:lnTo>
                  <a:pt x="999043" y="210596"/>
                </a:lnTo>
                <a:lnTo>
                  <a:pt x="1033829" y="184209"/>
                </a:lnTo>
                <a:lnTo>
                  <a:pt x="1005646" y="157581"/>
                </a:lnTo>
                <a:lnTo>
                  <a:pt x="955910" y="130626"/>
                </a:lnTo>
                <a:lnTo>
                  <a:pt x="675942" y="42633"/>
                </a:lnTo>
                <a:lnTo>
                  <a:pt x="663395" y="36367"/>
                </a:lnTo>
                <a:lnTo>
                  <a:pt x="653833" y="26655"/>
                </a:lnTo>
                <a:lnTo>
                  <a:pt x="647205" y="14389"/>
                </a:lnTo>
                <a:lnTo>
                  <a:pt x="643879" y="2031"/>
                </a:lnTo>
                <a:lnTo>
                  <a:pt x="516772" y="2031"/>
                </a:lnTo>
                <a:lnTo>
                  <a:pt x="452664" y="1506"/>
                </a:lnTo>
                <a:lnTo>
                  <a:pt x="390166" y="0"/>
                </a:lnTo>
                <a:close/>
              </a:path>
              <a:path w="1034414" h="365759">
                <a:moveTo>
                  <a:pt x="643391" y="0"/>
                </a:moveTo>
                <a:lnTo>
                  <a:pt x="580882" y="1506"/>
                </a:lnTo>
                <a:lnTo>
                  <a:pt x="516772" y="2031"/>
                </a:lnTo>
                <a:lnTo>
                  <a:pt x="643879" y="2031"/>
                </a:lnTo>
                <a:lnTo>
                  <a:pt x="643455" y="457"/>
                </a:lnTo>
                <a:lnTo>
                  <a:pt x="643391" y="0"/>
                </a:lnTo>
                <a:close/>
              </a:path>
            </a:pathLst>
          </a:custGeom>
          <a:solidFill>
            <a:srgbClr val="BBBC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079976" y="7642745"/>
            <a:ext cx="0" cy="387350"/>
          </a:xfrm>
          <a:custGeom>
            <a:avLst/>
            <a:gdLst/>
            <a:ahLst/>
            <a:cxnLst/>
            <a:rect l="l" t="t" r="r" b="b"/>
            <a:pathLst>
              <a:path w="0" h="387350">
                <a:moveTo>
                  <a:pt x="0" y="0"/>
                </a:moveTo>
                <a:lnTo>
                  <a:pt x="0" y="387350"/>
                </a:lnTo>
              </a:path>
            </a:pathLst>
          </a:custGeom>
          <a:ln w="22758">
            <a:solidFill>
              <a:srgbClr val="F9EE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953357" y="7637665"/>
            <a:ext cx="253365" cy="29209"/>
          </a:xfrm>
          <a:custGeom>
            <a:avLst/>
            <a:gdLst/>
            <a:ahLst/>
            <a:cxnLst/>
            <a:rect l="l" t="t" r="r" b="b"/>
            <a:pathLst>
              <a:path w="253364" h="29209">
                <a:moveTo>
                  <a:pt x="3251" y="12"/>
                </a:moveTo>
                <a:lnTo>
                  <a:pt x="2536" y="7461"/>
                </a:lnTo>
                <a:lnTo>
                  <a:pt x="1758" y="14466"/>
                </a:lnTo>
                <a:lnTo>
                  <a:pt x="915" y="20959"/>
                </a:lnTo>
                <a:lnTo>
                  <a:pt x="0" y="26873"/>
                </a:lnTo>
                <a:lnTo>
                  <a:pt x="62509" y="28374"/>
                </a:lnTo>
                <a:lnTo>
                  <a:pt x="126619" y="28905"/>
                </a:lnTo>
                <a:lnTo>
                  <a:pt x="190719" y="28374"/>
                </a:lnTo>
                <a:lnTo>
                  <a:pt x="253238" y="26873"/>
                </a:lnTo>
                <a:lnTo>
                  <a:pt x="252358" y="20866"/>
                </a:lnTo>
                <a:lnTo>
                  <a:pt x="251547" y="14350"/>
                </a:lnTo>
                <a:lnTo>
                  <a:pt x="250800" y="7377"/>
                </a:lnTo>
                <a:lnTo>
                  <a:pt x="250586" y="5079"/>
                </a:lnTo>
                <a:lnTo>
                  <a:pt x="126619" y="5079"/>
                </a:lnTo>
                <a:lnTo>
                  <a:pt x="95388" y="4739"/>
                </a:lnTo>
                <a:lnTo>
                  <a:pt x="64399" y="3749"/>
                </a:lnTo>
                <a:lnTo>
                  <a:pt x="33642" y="2154"/>
                </a:lnTo>
                <a:lnTo>
                  <a:pt x="3251" y="12"/>
                </a:lnTo>
                <a:close/>
              </a:path>
              <a:path w="253364" h="29209">
                <a:moveTo>
                  <a:pt x="250113" y="0"/>
                </a:moveTo>
                <a:lnTo>
                  <a:pt x="219513" y="2159"/>
                </a:lnTo>
                <a:lnTo>
                  <a:pt x="188821" y="3751"/>
                </a:lnTo>
                <a:lnTo>
                  <a:pt x="157855" y="4740"/>
                </a:lnTo>
                <a:lnTo>
                  <a:pt x="126619" y="5079"/>
                </a:lnTo>
                <a:lnTo>
                  <a:pt x="250586" y="5079"/>
                </a:lnTo>
                <a:lnTo>
                  <a:pt x="250113" y="0"/>
                </a:lnTo>
                <a:close/>
              </a:path>
            </a:pathLst>
          </a:custGeom>
          <a:solidFill>
            <a:srgbClr val="F9EE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082097" y="7170610"/>
            <a:ext cx="343535" cy="772160"/>
          </a:xfrm>
          <a:custGeom>
            <a:avLst/>
            <a:gdLst/>
            <a:ahLst/>
            <a:cxnLst/>
            <a:rect l="l" t="t" r="r" b="b"/>
            <a:pathLst>
              <a:path w="343535" h="772159">
                <a:moveTo>
                  <a:pt x="329285" y="0"/>
                </a:moveTo>
                <a:lnTo>
                  <a:pt x="338037" y="46952"/>
                </a:lnTo>
                <a:lnTo>
                  <a:pt x="342631" y="94442"/>
                </a:lnTo>
                <a:lnTo>
                  <a:pt x="343155" y="142153"/>
                </a:lnTo>
                <a:lnTo>
                  <a:pt x="339701" y="189767"/>
                </a:lnTo>
                <a:lnTo>
                  <a:pt x="332357" y="236966"/>
                </a:lnTo>
                <a:lnTo>
                  <a:pt x="321214" y="283433"/>
                </a:lnTo>
                <a:lnTo>
                  <a:pt x="306362" y="328851"/>
                </a:lnTo>
                <a:lnTo>
                  <a:pt x="287890" y="372902"/>
                </a:lnTo>
                <a:lnTo>
                  <a:pt x="265888" y="415267"/>
                </a:lnTo>
                <a:lnTo>
                  <a:pt x="240446" y="455631"/>
                </a:lnTo>
                <a:lnTo>
                  <a:pt x="211655" y="493675"/>
                </a:lnTo>
                <a:lnTo>
                  <a:pt x="179603" y="529082"/>
                </a:lnTo>
                <a:lnTo>
                  <a:pt x="125093" y="580380"/>
                </a:lnTo>
                <a:lnTo>
                  <a:pt x="98284" y="606398"/>
                </a:lnTo>
                <a:lnTo>
                  <a:pt x="73431" y="634212"/>
                </a:lnTo>
                <a:lnTo>
                  <a:pt x="47689" y="665157"/>
                </a:lnTo>
                <a:lnTo>
                  <a:pt x="22137" y="699103"/>
                </a:lnTo>
                <a:lnTo>
                  <a:pt x="3874" y="735010"/>
                </a:lnTo>
                <a:lnTo>
                  <a:pt x="0" y="771842"/>
                </a:lnTo>
              </a:path>
            </a:pathLst>
          </a:custGeom>
          <a:ln w="1137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32794" y="7170610"/>
            <a:ext cx="343535" cy="772160"/>
          </a:xfrm>
          <a:custGeom>
            <a:avLst/>
            <a:gdLst/>
            <a:ahLst/>
            <a:cxnLst/>
            <a:rect l="l" t="t" r="r" b="b"/>
            <a:pathLst>
              <a:path w="343535" h="772159">
                <a:moveTo>
                  <a:pt x="13870" y="0"/>
                </a:moveTo>
                <a:lnTo>
                  <a:pt x="5118" y="46952"/>
                </a:lnTo>
                <a:lnTo>
                  <a:pt x="524" y="94442"/>
                </a:lnTo>
                <a:lnTo>
                  <a:pt x="0" y="142153"/>
                </a:lnTo>
                <a:lnTo>
                  <a:pt x="3454" y="189767"/>
                </a:lnTo>
                <a:lnTo>
                  <a:pt x="10797" y="236966"/>
                </a:lnTo>
                <a:lnTo>
                  <a:pt x="21939" y="283433"/>
                </a:lnTo>
                <a:lnTo>
                  <a:pt x="36791" y="328851"/>
                </a:lnTo>
                <a:lnTo>
                  <a:pt x="55262" y="372902"/>
                </a:lnTo>
                <a:lnTo>
                  <a:pt x="77262" y="415267"/>
                </a:lnTo>
                <a:lnTo>
                  <a:pt x="102702" y="455631"/>
                </a:lnTo>
                <a:lnTo>
                  <a:pt x="131491" y="493675"/>
                </a:lnTo>
                <a:lnTo>
                  <a:pt x="163540" y="529082"/>
                </a:lnTo>
                <a:lnTo>
                  <a:pt x="218056" y="580380"/>
                </a:lnTo>
                <a:lnTo>
                  <a:pt x="244869" y="606398"/>
                </a:lnTo>
                <a:lnTo>
                  <a:pt x="269724" y="634212"/>
                </a:lnTo>
                <a:lnTo>
                  <a:pt x="295466" y="665157"/>
                </a:lnTo>
                <a:lnTo>
                  <a:pt x="321016" y="699103"/>
                </a:lnTo>
                <a:lnTo>
                  <a:pt x="339276" y="735010"/>
                </a:lnTo>
                <a:lnTo>
                  <a:pt x="343143" y="771842"/>
                </a:lnTo>
              </a:path>
            </a:pathLst>
          </a:custGeom>
          <a:ln w="1137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079024" y="7921993"/>
            <a:ext cx="0" cy="107950"/>
          </a:xfrm>
          <a:custGeom>
            <a:avLst/>
            <a:gdLst/>
            <a:ahLst/>
            <a:cxnLst/>
            <a:rect l="l" t="t" r="r" b="b"/>
            <a:pathLst>
              <a:path w="0" h="107950">
                <a:moveTo>
                  <a:pt x="0" y="0"/>
                </a:moveTo>
                <a:lnTo>
                  <a:pt x="0" y="107759"/>
                </a:lnTo>
              </a:path>
            </a:pathLst>
          </a:custGeom>
          <a:ln w="1137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702113" y="7143368"/>
            <a:ext cx="59690" cy="67945"/>
          </a:xfrm>
          <a:custGeom>
            <a:avLst/>
            <a:gdLst/>
            <a:ahLst/>
            <a:cxnLst/>
            <a:rect l="l" t="t" r="r" b="b"/>
            <a:pathLst>
              <a:path w="59689" h="67945">
                <a:moveTo>
                  <a:pt x="34061" y="0"/>
                </a:moveTo>
                <a:lnTo>
                  <a:pt x="20804" y="2659"/>
                </a:lnTo>
                <a:lnTo>
                  <a:pt x="9977" y="9913"/>
                </a:lnTo>
                <a:lnTo>
                  <a:pt x="2677" y="20675"/>
                </a:lnTo>
                <a:lnTo>
                  <a:pt x="0" y="33858"/>
                </a:lnTo>
                <a:lnTo>
                  <a:pt x="2677" y="47042"/>
                </a:lnTo>
                <a:lnTo>
                  <a:pt x="9977" y="57808"/>
                </a:lnTo>
                <a:lnTo>
                  <a:pt x="20804" y="65067"/>
                </a:lnTo>
                <a:lnTo>
                  <a:pt x="34061" y="67729"/>
                </a:lnTo>
                <a:lnTo>
                  <a:pt x="45905" y="65067"/>
                </a:lnTo>
                <a:lnTo>
                  <a:pt x="53624" y="57808"/>
                </a:lnTo>
                <a:lnTo>
                  <a:pt x="57816" y="47042"/>
                </a:lnTo>
                <a:lnTo>
                  <a:pt x="59080" y="33858"/>
                </a:lnTo>
                <a:lnTo>
                  <a:pt x="57816" y="20675"/>
                </a:lnTo>
                <a:lnTo>
                  <a:pt x="53624" y="9913"/>
                </a:lnTo>
                <a:lnTo>
                  <a:pt x="45905" y="2659"/>
                </a:lnTo>
                <a:lnTo>
                  <a:pt x="340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398746" y="7143368"/>
            <a:ext cx="59690" cy="67945"/>
          </a:xfrm>
          <a:custGeom>
            <a:avLst/>
            <a:gdLst/>
            <a:ahLst/>
            <a:cxnLst/>
            <a:rect l="l" t="t" r="r" b="b"/>
            <a:pathLst>
              <a:path w="59689" h="67945">
                <a:moveTo>
                  <a:pt x="25018" y="0"/>
                </a:moveTo>
                <a:lnTo>
                  <a:pt x="13174" y="2659"/>
                </a:lnTo>
                <a:lnTo>
                  <a:pt x="5456" y="9913"/>
                </a:lnTo>
                <a:lnTo>
                  <a:pt x="1264" y="20675"/>
                </a:lnTo>
                <a:lnTo>
                  <a:pt x="0" y="33858"/>
                </a:lnTo>
                <a:lnTo>
                  <a:pt x="1264" y="47042"/>
                </a:lnTo>
                <a:lnTo>
                  <a:pt x="5456" y="57808"/>
                </a:lnTo>
                <a:lnTo>
                  <a:pt x="13174" y="65067"/>
                </a:lnTo>
                <a:lnTo>
                  <a:pt x="25018" y="67729"/>
                </a:lnTo>
                <a:lnTo>
                  <a:pt x="38281" y="65067"/>
                </a:lnTo>
                <a:lnTo>
                  <a:pt x="49107" y="57808"/>
                </a:lnTo>
                <a:lnTo>
                  <a:pt x="56405" y="47042"/>
                </a:lnTo>
                <a:lnTo>
                  <a:pt x="59080" y="33858"/>
                </a:lnTo>
                <a:lnTo>
                  <a:pt x="56405" y="20675"/>
                </a:lnTo>
                <a:lnTo>
                  <a:pt x="49107" y="9913"/>
                </a:lnTo>
                <a:lnTo>
                  <a:pt x="38281" y="2659"/>
                </a:lnTo>
                <a:lnTo>
                  <a:pt x="250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103057" y="7191349"/>
            <a:ext cx="85559" cy="855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522857" y="805792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358" y="0"/>
                </a:moveTo>
                <a:lnTo>
                  <a:pt x="78395" y="10086"/>
                </a:lnTo>
                <a:lnTo>
                  <a:pt x="37595" y="37595"/>
                </a:lnTo>
                <a:lnTo>
                  <a:pt x="10086" y="78395"/>
                </a:lnTo>
                <a:lnTo>
                  <a:pt x="0" y="128358"/>
                </a:lnTo>
                <a:lnTo>
                  <a:pt x="10086" y="178329"/>
                </a:lnTo>
                <a:lnTo>
                  <a:pt x="37595" y="219133"/>
                </a:lnTo>
                <a:lnTo>
                  <a:pt x="78395" y="246643"/>
                </a:lnTo>
                <a:lnTo>
                  <a:pt x="128358" y="256730"/>
                </a:lnTo>
                <a:lnTo>
                  <a:pt x="178331" y="246643"/>
                </a:lnTo>
                <a:lnTo>
                  <a:pt x="219140" y="219133"/>
                </a:lnTo>
                <a:lnTo>
                  <a:pt x="246654" y="178329"/>
                </a:lnTo>
                <a:lnTo>
                  <a:pt x="256743" y="128358"/>
                </a:lnTo>
                <a:lnTo>
                  <a:pt x="246654" y="78395"/>
                </a:lnTo>
                <a:lnTo>
                  <a:pt x="219140" y="37595"/>
                </a:lnTo>
                <a:lnTo>
                  <a:pt x="178331" y="10086"/>
                </a:lnTo>
                <a:lnTo>
                  <a:pt x="128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139442" y="4454245"/>
            <a:ext cx="146278" cy="1462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214863" y="8378837"/>
            <a:ext cx="146291" cy="1462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116584" y="5904928"/>
            <a:ext cx="96939" cy="969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913105" y="6478689"/>
            <a:ext cx="138925" cy="1389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230391" y="3723716"/>
            <a:ext cx="116560" cy="11654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815842" y="5953404"/>
            <a:ext cx="110756" cy="11074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975355" y="6617627"/>
            <a:ext cx="110756" cy="11074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805216" y="3125546"/>
            <a:ext cx="170497" cy="17051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430996" y="6187986"/>
            <a:ext cx="170510" cy="1705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555363" y="3596297"/>
            <a:ext cx="133654" cy="13366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555363" y="5771260"/>
            <a:ext cx="133654" cy="13366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804973" y="3761854"/>
            <a:ext cx="143979" cy="14397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540940" y="1459750"/>
            <a:ext cx="1230630" cy="1230630"/>
          </a:xfrm>
          <a:custGeom>
            <a:avLst/>
            <a:gdLst/>
            <a:ahLst/>
            <a:cxnLst/>
            <a:rect l="l" t="t" r="r" b="b"/>
            <a:pathLst>
              <a:path w="1230629" h="1230630">
                <a:moveTo>
                  <a:pt x="615149" y="0"/>
                </a:moveTo>
                <a:lnTo>
                  <a:pt x="567076" y="1850"/>
                </a:lnTo>
                <a:lnTo>
                  <a:pt x="520014" y="7311"/>
                </a:lnTo>
                <a:lnTo>
                  <a:pt x="474101" y="16246"/>
                </a:lnTo>
                <a:lnTo>
                  <a:pt x="429474" y="28518"/>
                </a:lnTo>
                <a:lnTo>
                  <a:pt x="386268" y="43989"/>
                </a:lnTo>
                <a:lnTo>
                  <a:pt x="344622" y="62524"/>
                </a:lnTo>
                <a:lnTo>
                  <a:pt x="304672" y="83986"/>
                </a:lnTo>
                <a:lnTo>
                  <a:pt x="266553" y="108237"/>
                </a:lnTo>
                <a:lnTo>
                  <a:pt x="230405" y="135141"/>
                </a:lnTo>
                <a:lnTo>
                  <a:pt x="196362" y="164562"/>
                </a:lnTo>
                <a:lnTo>
                  <a:pt x="164562" y="196362"/>
                </a:lnTo>
                <a:lnTo>
                  <a:pt x="135141" y="230405"/>
                </a:lnTo>
                <a:lnTo>
                  <a:pt x="108237" y="266553"/>
                </a:lnTo>
                <a:lnTo>
                  <a:pt x="83986" y="304672"/>
                </a:lnTo>
                <a:lnTo>
                  <a:pt x="62524" y="344622"/>
                </a:lnTo>
                <a:lnTo>
                  <a:pt x="43989" y="386268"/>
                </a:lnTo>
                <a:lnTo>
                  <a:pt x="28518" y="429474"/>
                </a:lnTo>
                <a:lnTo>
                  <a:pt x="16246" y="474101"/>
                </a:lnTo>
                <a:lnTo>
                  <a:pt x="7311" y="520014"/>
                </a:lnTo>
                <a:lnTo>
                  <a:pt x="1850" y="567076"/>
                </a:lnTo>
                <a:lnTo>
                  <a:pt x="0" y="615149"/>
                </a:lnTo>
                <a:lnTo>
                  <a:pt x="1850" y="663223"/>
                </a:lnTo>
                <a:lnTo>
                  <a:pt x="7311" y="710285"/>
                </a:lnTo>
                <a:lnTo>
                  <a:pt x="16246" y="756198"/>
                </a:lnTo>
                <a:lnTo>
                  <a:pt x="28518" y="800825"/>
                </a:lnTo>
                <a:lnTo>
                  <a:pt x="43989" y="844030"/>
                </a:lnTo>
                <a:lnTo>
                  <a:pt x="62524" y="885677"/>
                </a:lnTo>
                <a:lnTo>
                  <a:pt x="83986" y="925627"/>
                </a:lnTo>
                <a:lnTo>
                  <a:pt x="108237" y="963745"/>
                </a:lnTo>
                <a:lnTo>
                  <a:pt x="135141" y="999894"/>
                </a:lnTo>
                <a:lnTo>
                  <a:pt x="164562" y="1033937"/>
                </a:lnTo>
                <a:lnTo>
                  <a:pt x="196362" y="1065737"/>
                </a:lnTo>
                <a:lnTo>
                  <a:pt x="230405" y="1095158"/>
                </a:lnTo>
                <a:lnTo>
                  <a:pt x="266553" y="1122062"/>
                </a:lnTo>
                <a:lnTo>
                  <a:pt x="304672" y="1146313"/>
                </a:lnTo>
                <a:lnTo>
                  <a:pt x="344622" y="1167775"/>
                </a:lnTo>
                <a:lnTo>
                  <a:pt x="386268" y="1186310"/>
                </a:lnTo>
                <a:lnTo>
                  <a:pt x="429474" y="1201781"/>
                </a:lnTo>
                <a:lnTo>
                  <a:pt x="474101" y="1214053"/>
                </a:lnTo>
                <a:lnTo>
                  <a:pt x="520014" y="1222987"/>
                </a:lnTo>
                <a:lnTo>
                  <a:pt x="567076" y="1228449"/>
                </a:lnTo>
                <a:lnTo>
                  <a:pt x="615149" y="1230299"/>
                </a:lnTo>
                <a:lnTo>
                  <a:pt x="663223" y="1228449"/>
                </a:lnTo>
                <a:lnTo>
                  <a:pt x="710284" y="1222987"/>
                </a:lnTo>
                <a:lnTo>
                  <a:pt x="756197" y="1214053"/>
                </a:lnTo>
                <a:lnTo>
                  <a:pt x="800824" y="1201781"/>
                </a:lnTo>
                <a:lnTo>
                  <a:pt x="844029" y="1186310"/>
                </a:lnTo>
                <a:lnTo>
                  <a:pt x="885674" y="1167775"/>
                </a:lnTo>
                <a:lnTo>
                  <a:pt x="925624" y="1146313"/>
                </a:lnTo>
                <a:lnTo>
                  <a:pt x="963741" y="1122062"/>
                </a:lnTo>
                <a:lnTo>
                  <a:pt x="999889" y="1095158"/>
                </a:lnTo>
                <a:lnTo>
                  <a:pt x="1033931" y="1065737"/>
                </a:lnTo>
                <a:lnTo>
                  <a:pt x="1065730" y="1033937"/>
                </a:lnTo>
                <a:lnTo>
                  <a:pt x="1095150" y="999894"/>
                </a:lnTo>
                <a:lnTo>
                  <a:pt x="1122053" y="963745"/>
                </a:lnTo>
                <a:lnTo>
                  <a:pt x="1146304" y="925627"/>
                </a:lnTo>
                <a:lnTo>
                  <a:pt x="1167765" y="885677"/>
                </a:lnTo>
                <a:lnTo>
                  <a:pt x="1186299" y="844030"/>
                </a:lnTo>
                <a:lnTo>
                  <a:pt x="1201770" y="800825"/>
                </a:lnTo>
                <a:lnTo>
                  <a:pt x="1214041" y="756198"/>
                </a:lnTo>
                <a:lnTo>
                  <a:pt x="1222975" y="710285"/>
                </a:lnTo>
                <a:lnTo>
                  <a:pt x="1228436" y="663223"/>
                </a:lnTo>
                <a:lnTo>
                  <a:pt x="1230287" y="615149"/>
                </a:lnTo>
                <a:lnTo>
                  <a:pt x="1228436" y="567076"/>
                </a:lnTo>
                <a:lnTo>
                  <a:pt x="1222975" y="520014"/>
                </a:lnTo>
                <a:lnTo>
                  <a:pt x="1214041" y="474101"/>
                </a:lnTo>
                <a:lnTo>
                  <a:pt x="1201770" y="429474"/>
                </a:lnTo>
                <a:lnTo>
                  <a:pt x="1186299" y="386268"/>
                </a:lnTo>
                <a:lnTo>
                  <a:pt x="1167765" y="344622"/>
                </a:lnTo>
                <a:lnTo>
                  <a:pt x="1146304" y="304672"/>
                </a:lnTo>
                <a:lnTo>
                  <a:pt x="1122053" y="266553"/>
                </a:lnTo>
                <a:lnTo>
                  <a:pt x="1095150" y="230405"/>
                </a:lnTo>
                <a:lnTo>
                  <a:pt x="1065730" y="196362"/>
                </a:lnTo>
                <a:lnTo>
                  <a:pt x="1033931" y="164562"/>
                </a:lnTo>
                <a:lnTo>
                  <a:pt x="999889" y="135141"/>
                </a:lnTo>
                <a:lnTo>
                  <a:pt x="963741" y="108237"/>
                </a:lnTo>
                <a:lnTo>
                  <a:pt x="925624" y="83986"/>
                </a:lnTo>
                <a:lnTo>
                  <a:pt x="885674" y="62524"/>
                </a:lnTo>
                <a:lnTo>
                  <a:pt x="844029" y="43989"/>
                </a:lnTo>
                <a:lnTo>
                  <a:pt x="800824" y="28518"/>
                </a:lnTo>
                <a:lnTo>
                  <a:pt x="756197" y="16246"/>
                </a:lnTo>
                <a:lnTo>
                  <a:pt x="710284" y="7311"/>
                </a:lnTo>
                <a:lnTo>
                  <a:pt x="663223" y="1850"/>
                </a:lnTo>
                <a:lnTo>
                  <a:pt x="61514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592959" y="1511795"/>
            <a:ext cx="1126490" cy="1126490"/>
          </a:xfrm>
          <a:custGeom>
            <a:avLst/>
            <a:gdLst/>
            <a:ahLst/>
            <a:cxnLst/>
            <a:rect l="l" t="t" r="r" b="b"/>
            <a:pathLst>
              <a:path w="1126490" h="1126489">
                <a:moveTo>
                  <a:pt x="563118" y="0"/>
                </a:moveTo>
                <a:lnTo>
                  <a:pt x="514530" y="2066"/>
                </a:lnTo>
                <a:lnTo>
                  <a:pt x="467090" y="8154"/>
                </a:lnTo>
                <a:lnTo>
                  <a:pt x="420967" y="18095"/>
                </a:lnTo>
                <a:lnTo>
                  <a:pt x="376330" y="31718"/>
                </a:lnTo>
                <a:lnTo>
                  <a:pt x="333347" y="48855"/>
                </a:lnTo>
                <a:lnTo>
                  <a:pt x="292188" y="69338"/>
                </a:lnTo>
                <a:lnTo>
                  <a:pt x="253022" y="92996"/>
                </a:lnTo>
                <a:lnTo>
                  <a:pt x="216018" y="119661"/>
                </a:lnTo>
                <a:lnTo>
                  <a:pt x="181344" y="149165"/>
                </a:lnTo>
                <a:lnTo>
                  <a:pt x="149171" y="181337"/>
                </a:lnTo>
                <a:lnTo>
                  <a:pt x="119666" y="216010"/>
                </a:lnTo>
                <a:lnTo>
                  <a:pt x="93000" y="253013"/>
                </a:lnTo>
                <a:lnTo>
                  <a:pt x="69341" y="292178"/>
                </a:lnTo>
                <a:lnTo>
                  <a:pt x="48857" y="333336"/>
                </a:lnTo>
                <a:lnTo>
                  <a:pt x="31719" y="376318"/>
                </a:lnTo>
                <a:lnTo>
                  <a:pt x="18095" y="420955"/>
                </a:lnTo>
                <a:lnTo>
                  <a:pt x="8155" y="467078"/>
                </a:lnTo>
                <a:lnTo>
                  <a:pt x="2067" y="514517"/>
                </a:lnTo>
                <a:lnTo>
                  <a:pt x="0" y="563105"/>
                </a:lnTo>
                <a:lnTo>
                  <a:pt x="2067" y="611692"/>
                </a:lnTo>
                <a:lnTo>
                  <a:pt x="8155" y="659132"/>
                </a:lnTo>
                <a:lnTo>
                  <a:pt x="18095" y="705255"/>
                </a:lnTo>
                <a:lnTo>
                  <a:pt x="31719" y="749893"/>
                </a:lnTo>
                <a:lnTo>
                  <a:pt x="48857" y="792875"/>
                </a:lnTo>
                <a:lnTo>
                  <a:pt x="69341" y="834034"/>
                </a:lnTo>
                <a:lnTo>
                  <a:pt x="93000" y="873200"/>
                </a:lnTo>
                <a:lnTo>
                  <a:pt x="119666" y="910205"/>
                </a:lnTo>
                <a:lnTo>
                  <a:pt x="149171" y="944878"/>
                </a:lnTo>
                <a:lnTo>
                  <a:pt x="181344" y="977052"/>
                </a:lnTo>
                <a:lnTo>
                  <a:pt x="216018" y="1006556"/>
                </a:lnTo>
                <a:lnTo>
                  <a:pt x="253022" y="1033222"/>
                </a:lnTo>
                <a:lnTo>
                  <a:pt x="292188" y="1056882"/>
                </a:lnTo>
                <a:lnTo>
                  <a:pt x="333347" y="1077365"/>
                </a:lnTo>
                <a:lnTo>
                  <a:pt x="376330" y="1094503"/>
                </a:lnTo>
                <a:lnTo>
                  <a:pt x="420967" y="1108127"/>
                </a:lnTo>
                <a:lnTo>
                  <a:pt x="467090" y="1118067"/>
                </a:lnTo>
                <a:lnTo>
                  <a:pt x="514530" y="1124156"/>
                </a:lnTo>
                <a:lnTo>
                  <a:pt x="563118" y="1126223"/>
                </a:lnTo>
                <a:lnTo>
                  <a:pt x="611705" y="1124156"/>
                </a:lnTo>
                <a:lnTo>
                  <a:pt x="659145" y="1118067"/>
                </a:lnTo>
                <a:lnTo>
                  <a:pt x="705268" y="1108127"/>
                </a:lnTo>
                <a:lnTo>
                  <a:pt x="749905" y="1094503"/>
                </a:lnTo>
                <a:lnTo>
                  <a:pt x="792888" y="1077365"/>
                </a:lnTo>
                <a:lnTo>
                  <a:pt x="834047" y="1056882"/>
                </a:lnTo>
                <a:lnTo>
                  <a:pt x="873213" y="1033222"/>
                </a:lnTo>
                <a:lnTo>
                  <a:pt x="910217" y="1006556"/>
                </a:lnTo>
                <a:lnTo>
                  <a:pt x="944891" y="977052"/>
                </a:lnTo>
                <a:lnTo>
                  <a:pt x="977064" y="944878"/>
                </a:lnTo>
                <a:lnTo>
                  <a:pt x="1006569" y="910205"/>
                </a:lnTo>
                <a:lnTo>
                  <a:pt x="1033235" y="873200"/>
                </a:lnTo>
                <a:lnTo>
                  <a:pt x="1056894" y="834034"/>
                </a:lnTo>
                <a:lnTo>
                  <a:pt x="1077378" y="792875"/>
                </a:lnTo>
                <a:lnTo>
                  <a:pt x="1094516" y="749893"/>
                </a:lnTo>
                <a:lnTo>
                  <a:pt x="1108140" y="705255"/>
                </a:lnTo>
                <a:lnTo>
                  <a:pt x="1118080" y="659132"/>
                </a:lnTo>
                <a:lnTo>
                  <a:pt x="1124168" y="611692"/>
                </a:lnTo>
                <a:lnTo>
                  <a:pt x="1126236" y="563105"/>
                </a:lnTo>
                <a:lnTo>
                  <a:pt x="1124168" y="514517"/>
                </a:lnTo>
                <a:lnTo>
                  <a:pt x="1118080" y="467078"/>
                </a:lnTo>
                <a:lnTo>
                  <a:pt x="1108140" y="420955"/>
                </a:lnTo>
                <a:lnTo>
                  <a:pt x="1094516" y="376318"/>
                </a:lnTo>
                <a:lnTo>
                  <a:pt x="1077378" y="333336"/>
                </a:lnTo>
                <a:lnTo>
                  <a:pt x="1056894" y="292178"/>
                </a:lnTo>
                <a:lnTo>
                  <a:pt x="1033235" y="253013"/>
                </a:lnTo>
                <a:lnTo>
                  <a:pt x="1006569" y="216010"/>
                </a:lnTo>
                <a:lnTo>
                  <a:pt x="977064" y="181337"/>
                </a:lnTo>
                <a:lnTo>
                  <a:pt x="944891" y="149165"/>
                </a:lnTo>
                <a:lnTo>
                  <a:pt x="910217" y="119661"/>
                </a:lnTo>
                <a:lnTo>
                  <a:pt x="873213" y="92996"/>
                </a:lnTo>
                <a:lnTo>
                  <a:pt x="834047" y="69338"/>
                </a:lnTo>
                <a:lnTo>
                  <a:pt x="792888" y="48855"/>
                </a:lnTo>
                <a:lnTo>
                  <a:pt x="749905" y="31718"/>
                </a:lnTo>
                <a:lnTo>
                  <a:pt x="705268" y="18095"/>
                </a:lnTo>
                <a:lnTo>
                  <a:pt x="659145" y="8154"/>
                </a:lnTo>
                <a:lnTo>
                  <a:pt x="611705" y="2066"/>
                </a:lnTo>
                <a:lnTo>
                  <a:pt x="5631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77040" y="2232875"/>
            <a:ext cx="758190" cy="405765"/>
          </a:xfrm>
          <a:custGeom>
            <a:avLst/>
            <a:gdLst/>
            <a:ahLst/>
            <a:cxnLst/>
            <a:rect l="l" t="t" r="r" b="b"/>
            <a:pathLst>
              <a:path w="758190" h="405764">
                <a:moveTo>
                  <a:pt x="478440" y="0"/>
                </a:moveTo>
                <a:lnTo>
                  <a:pt x="279660" y="0"/>
                </a:lnTo>
                <a:lnTo>
                  <a:pt x="278517" y="977"/>
                </a:lnTo>
                <a:lnTo>
                  <a:pt x="278660" y="26270"/>
                </a:lnTo>
                <a:lnTo>
                  <a:pt x="278213" y="66225"/>
                </a:lnTo>
                <a:lnTo>
                  <a:pt x="276359" y="110202"/>
                </a:lnTo>
                <a:lnTo>
                  <a:pt x="269274" y="155894"/>
                </a:lnTo>
                <a:lnTo>
                  <a:pt x="66985" y="233870"/>
                </a:lnTo>
                <a:lnTo>
                  <a:pt x="67443" y="234010"/>
                </a:lnTo>
                <a:lnTo>
                  <a:pt x="44583" y="240093"/>
                </a:lnTo>
                <a:lnTo>
                  <a:pt x="28550" y="245209"/>
                </a:lnTo>
                <a:lnTo>
                  <a:pt x="13107" y="251550"/>
                </a:lnTo>
                <a:lnTo>
                  <a:pt x="0" y="258299"/>
                </a:lnTo>
                <a:lnTo>
                  <a:pt x="31937" y="285475"/>
                </a:lnTo>
                <a:lnTo>
                  <a:pt x="68942" y="312142"/>
                </a:lnTo>
                <a:lnTo>
                  <a:pt x="108108" y="335801"/>
                </a:lnTo>
                <a:lnTo>
                  <a:pt x="149267" y="356284"/>
                </a:lnTo>
                <a:lnTo>
                  <a:pt x="192249" y="373422"/>
                </a:lnTo>
                <a:lnTo>
                  <a:pt x="236887" y="387046"/>
                </a:lnTo>
                <a:lnTo>
                  <a:pt x="283010" y="396987"/>
                </a:lnTo>
                <a:lnTo>
                  <a:pt x="330450" y="403075"/>
                </a:lnTo>
                <a:lnTo>
                  <a:pt x="379037" y="405142"/>
                </a:lnTo>
                <a:lnTo>
                  <a:pt x="427625" y="403075"/>
                </a:lnTo>
                <a:lnTo>
                  <a:pt x="475065" y="396987"/>
                </a:lnTo>
                <a:lnTo>
                  <a:pt x="521188" y="387046"/>
                </a:lnTo>
                <a:lnTo>
                  <a:pt x="565825" y="373422"/>
                </a:lnTo>
                <a:lnTo>
                  <a:pt x="608808" y="356284"/>
                </a:lnTo>
                <a:lnTo>
                  <a:pt x="649967" y="335801"/>
                </a:lnTo>
                <a:lnTo>
                  <a:pt x="689133" y="312142"/>
                </a:lnTo>
                <a:lnTo>
                  <a:pt x="726137" y="285475"/>
                </a:lnTo>
                <a:lnTo>
                  <a:pt x="758149" y="258236"/>
                </a:lnTo>
                <a:lnTo>
                  <a:pt x="754243" y="255933"/>
                </a:lnTo>
                <a:lnTo>
                  <a:pt x="741352" y="249764"/>
                </a:lnTo>
                <a:lnTo>
                  <a:pt x="727914" y="244557"/>
                </a:lnTo>
                <a:lnTo>
                  <a:pt x="714063" y="240245"/>
                </a:lnTo>
                <a:lnTo>
                  <a:pt x="690632" y="234010"/>
                </a:lnTo>
                <a:lnTo>
                  <a:pt x="691102" y="233870"/>
                </a:lnTo>
                <a:lnTo>
                  <a:pt x="510990" y="175336"/>
                </a:lnTo>
                <a:lnTo>
                  <a:pt x="485819" y="146291"/>
                </a:lnTo>
                <a:lnTo>
                  <a:pt x="479947" y="65420"/>
                </a:lnTo>
                <a:lnTo>
                  <a:pt x="479474" y="26270"/>
                </a:lnTo>
                <a:lnTo>
                  <a:pt x="479568" y="965"/>
                </a:lnTo>
                <a:lnTo>
                  <a:pt x="478440" y="0"/>
                </a:lnTo>
                <a:close/>
              </a:path>
            </a:pathLst>
          </a:custGeom>
          <a:solidFill>
            <a:srgbClr val="F8D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777040" y="2416403"/>
            <a:ext cx="758190" cy="221615"/>
          </a:xfrm>
          <a:custGeom>
            <a:avLst/>
            <a:gdLst/>
            <a:ahLst/>
            <a:cxnLst/>
            <a:rect l="l" t="t" r="r" b="b"/>
            <a:pathLst>
              <a:path w="758190" h="221614">
                <a:moveTo>
                  <a:pt x="221925" y="0"/>
                </a:moveTo>
                <a:lnTo>
                  <a:pt x="66985" y="50342"/>
                </a:lnTo>
                <a:lnTo>
                  <a:pt x="67443" y="50482"/>
                </a:lnTo>
                <a:lnTo>
                  <a:pt x="44583" y="56565"/>
                </a:lnTo>
                <a:lnTo>
                  <a:pt x="28550" y="61681"/>
                </a:lnTo>
                <a:lnTo>
                  <a:pt x="13107" y="68022"/>
                </a:lnTo>
                <a:lnTo>
                  <a:pt x="0" y="74771"/>
                </a:lnTo>
                <a:lnTo>
                  <a:pt x="31937" y="101948"/>
                </a:lnTo>
                <a:lnTo>
                  <a:pt x="68942" y="128614"/>
                </a:lnTo>
                <a:lnTo>
                  <a:pt x="108108" y="152273"/>
                </a:lnTo>
                <a:lnTo>
                  <a:pt x="149267" y="172757"/>
                </a:lnTo>
                <a:lnTo>
                  <a:pt x="192249" y="189895"/>
                </a:lnTo>
                <a:lnTo>
                  <a:pt x="236887" y="203519"/>
                </a:lnTo>
                <a:lnTo>
                  <a:pt x="283010" y="213459"/>
                </a:lnTo>
                <a:lnTo>
                  <a:pt x="330450" y="219547"/>
                </a:lnTo>
                <a:lnTo>
                  <a:pt x="379037" y="221614"/>
                </a:lnTo>
                <a:lnTo>
                  <a:pt x="427625" y="219547"/>
                </a:lnTo>
                <a:lnTo>
                  <a:pt x="475065" y="213459"/>
                </a:lnTo>
                <a:lnTo>
                  <a:pt x="521188" y="203519"/>
                </a:lnTo>
                <a:lnTo>
                  <a:pt x="565825" y="189895"/>
                </a:lnTo>
                <a:lnTo>
                  <a:pt x="608808" y="172757"/>
                </a:lnTo>
                <a:lnTo>
                  <a:pt x="649967" y="152273"/>
                </a:lnTo>
                <a:lnTo>
                  <a:pt x="689133" y="128614"/>
                </a:lnTo>
                <a:lnTo>
                  <a:pt x="726137" y="101948"/>
                </a:lnTo>
                <a:lnTo>
                  <a:pt x="758149" y="74708"/>
                </a:lnTo>
                <a:lnTo>
                  <a:pt x="754243" y="72405"/>
                </a:lnTo>
                <a:lnTo>
                  <a:pt x="741352" y="66236"/>
                </a:lnTo>
                <a:lnTo>
                  <a:pt x="727914" y="61029"/>
                </a:lnTo>
                <a:lnTo>
                  <a:pt x="714063" y="56718"/>
                </a:lnTo>
                <a:lnTo>
                  <a:pt x="690632" y="50482"/>
                </a:lnTo>
                <a:lnTo>
                  <a:pt x="691102" y="50342"/>
                </a:lnTo>
                <a:lnTo>
                  <a:pt x="624185" y="28600"/>
                </a:lnTo>
                <a:lnTo>
                  <a:pt x="379050" y="28600"/>
                </a:lnTo>
                <a:lnTo>
                  <a:pt x="337840" y="26717"/>
                </a:lnTo>
                <a:lnTo>
                  <a:pt x="297792" y="21196"/>
                </a:lnTo>
                <a:lnTo>
                  <a:pt x="259092" y="12226"/>
                </a:lnTo>
                <a:lnTo>
                  <a:pt x="221925" y="0"/>
                </a:lnTo>
                <a:close/>
              </a:path>
              <a:path w="758190" h="221614">
                <a:moveTo>
                  <a:pt x="536162" y="0"/>
                </a:moveTo>
                <a:lnTo>
                  <a:pt x="498995" y="12226"/>
                </a:lnTo>
                <a:lnTo>
                  <a:pt x="460297" y="21196"/>
                </a:lnTo>
                <a:lnTo>
                  <a:pt x="420252" y="26717"/>
                </a:lnTo>
                <a:lnTo>
                  <a:pt x="379050" y="28600"/>
                </a:lnTo>
                <a:lnTo>
                  <a:pt x="624185" y="28600"/>
                </a:lnTo>
                <a:lnTo>
                  <a:pt x="536162" y="0"/>
                </a:lnTo>
                <a:close/>
              </a:path>
            </a:pathLst>
          </a:custGeom>
          <a:solidFill>
            <a:srgbClr val="EC6F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053233" y="2250122"/>
            <a:ext cx="205828" cy="13094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334642" y="1991862"/>
            <a:ext cx="97873" cy="15611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879652" y="1991862"/>
            <a:ext cx="97873" cy="15611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924612" y="1711845"/>
            <a:ext cx="467359" cy="633730"/>
          </a:xfrm>
          <a:custGeom>
            <a:avLst/>
            <a:gdLst/>
            <a:ahLst/>
            <a:cxnLst/>
            <a:rect l="l" t="t" r="r" b="b"/>
            <a:pathLst>
              <a:path w="467359" h="633730">
                <a:moveTo>
                  <a:pt x="233636" y="0"/>
                </a:moveTo>
                <a:lnTo>
                  <a:pt x="170378" y="4230"/>
                </a:lnTo>
                <a:lnTo>
                  <a:pt x="119563" y="20033"/>
                </a:lnTo>
                <a:lnTo>
                  <a:pt x="79855" y="45124"/>
                </a:lnTo>
                <a:lnTo>
                  <a:pt x="49916" y="77221"/>
                </a:lnTo>
                <a:lnTo>
                  <a:pt x="28411" y="114039"/>
                </a:lnTo>
                <a:lnTo>
                  <a:pt x="14003" y="153296"/>
                </a:lnTo>
                <a:lnTo>
                  <a:pt x="5356" y="192708"/>
                </a:lnTo>
                <a:lnTo>
                  <a:pt x="0" y="262863"/>
                </a:lnTo>
                <a:lnTo>
                  <a:pt x="617" y="289039"/>
                </a:lnTo>
                <a:lnTo>
                  <a:pt x="4256" y="332778"/>
                </a:lnTo>
                <a:lnTo>
                  <a:pt x="10626" y="379676"/>
                </a:lnTo>
                <a:lnTo>
                  <a:pt x="18646" y="423777"/>
                </a:lnTo>
                <a:lnTo>
                  <a:pt x="33112" y="478026"/>
                </a:lnTo>
                <a:lnTo>
                  <a:pt x="50752" y="519143"/>
                </a:lnTo>
                <a:lnTo>
                  <a:pt x="98139" y="565927"/>
                </a:lnTo>
                <a:lnTo>
                  <a:pt x="134870" y="593480"/>
                </a:lnTo>
                <a:lnTo>
                  <a:pt x="169622" y="615399"/>
                </a:lnTo>
                <a:lnTo>
                  <a:pt x="205365" y="631347"/>
                </a:lnTo>
                <a:lnTo>
                  <a:pt x="233636" y="633183"/>
                </a:lnTo>
                <a:lnTo>
                  <a:pt x="244098" y="633029"/>
                </a:lnTo>
                <a:lnTo>
                  <a:pt x="297640" y="615399"/>
                </a:lnTo>
                <a:lnTo>
                  <a:pt x="332396" y="593480"/>
                </a:lnTo>
                <a:lnTo>
                  <a:pt x="369132" y="565927"/>
                </a:lnTo>
                <a:lnTo>
                  <a:pt x="404794" y="534631"/>
                </a:lnTo>
                <a:lnTo>
                  <a:pt x="426311" y="499152"/>
                </a:lnTo>
                <a:lnTo>
                  <a:pt x="440037" y="459130"/>
                </a:lnTo>
                <a:lnTo>
                  <a:pt x="456637" y="379676"/>
                </a:lnTo>
                <a:lnTo>
                  <a:pt x="463009" y="332778"/>
                </a:lnTo>
                <a:lnTo>
                  <a:pt x="466656" y="289039"/>
                </a:lnTo>
                <a:lnTo>
                  <a:pt x="467273" y="262863"/>
                </a:lnTo>
                <a:lnTo>
                  <a:pt x="466139" y="229991"/>
                </a:lnTo>
                <a:lnTo>
                  <a:pt x="453270" y="153296"/>
                </a:lnTo>
                <a:lnTo>
                  <a:pt x="438862" y="114039"/>
                </a:lnTo>
                <a:lnTo>
                  <a:pt x="417357" y="77221"/>
                </a:lnTo>
                <a:lnTo>
                  <a:pt x="387418" y="45124"/>
                </a:lnTo>
                <a:lnTo>
                  <a:pt x="347710" y="20033"/>
                </a:lnTo>
                <a:lnTo>
                  <a:pt x="296895" y="4230"/>
                </a:lnTo>
                <a:lnTo>
                  <a:pt x="233636" y="0"/>
                </a:lnTo>
                <a:close/>
              </a:path>
            </a:pathLst>
          </a:custGeom>
          <a:solidFill>
            <a:srgbClr val="F8D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249841" y="1986635"/>
            <a:ext cx="58419" cy="66675"/>
          </a:xfrm>
          <a:custGeom>
            <a:avLst/>
            <a:gdLst/>
            <a:ahLst/>
            <a:cxnLst/>
            <a:rect l="l" t="t" r="r" b="b"/>
            <a:pathLst>
              <a:path w="58420" h="66675">
                <a:moveTo>
                  <a:pt x="29121" y="0"/>
                </a:moveTo>
                <a:lnTo>
                  <a:pt x="17782" y="2597"/>
                </a:lnTo>
                <a:lnTo>
                  <a:pt x="8526" y="9682"/>
                </a:lnTo>
                <a:lnTo>
                  <a:pt x="2287" y="20193"/>
                </a:lnTo>
                <a:lnTo>
                  <a:pt x="0" y="33070"/>
                </a:lnTo>
                <a:lnTo>
                  <a:pt x="2287" y="45942"/>
                </a:lnTo>
                <a:lnTo>
                  <a:pt x="8526" y="56454"/>
                </a:lnTo>
                <a:lnTo>
                  <a:pt x="17782" y="63542"/>
                </a:lnTo>
                <a:lnTo>
                  <a:pt x="29121" y="66141"/>
                </a:lnTo>
                <a:lnTo>
                  <a:pt x="40452" y="63542"/>
                </a:lnTo>
                <a:lnTo>
                  <a:pt x="49704" y="56454"/>
                </a:lnTo>
                <a:lnTo>
                  <a:pt x="55942" y="45942"/>
                </a:lnTo>
                <a:lnTo>
                  <a:pt x="58229" y="33070"/>
                </a:lnTo>
                <a:lnTo>
                  <a:pt x="55942" y="20193"/>
                </a:lnTo>
                <a:lnTo>
                  <a:pt x="49704" y="9682"/>
                </a:lnTo>
                <a:lnTo>
                  <a:pt x="40452" y="2597"/>
                </a:lnTo>
                <a:lnTo>
                  <a:pt x="29121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013405" y="1986635"/>
            <a:ext cx="58419" cy="66675"/>
          </a:xfrm>
          <a:custGeom>
            <a:avLst/>
            <a:gdLst/>
            <a:ahLst/>
            <a:cxnLst/>
            <a:rect l="l" t="t" r="r" b="b"/>
            <a:pathLst>
              <a:path w="58420" h="66675">
                <a:moveTo>
                  <a:pt x="29108" y="0"/>
                </a:moveTo>
                <a:lnTo>
                  <a:pt x="17777" y="2597"/>
                </a:lnTo>
                <a:lnTo>
                  <a:pt x="8524" y="9682"/>
                </a:lnTo>
                <a:lnTo>
                  <a:pt x="2287" y="20193"/>
                </a:lnTo>
                <a:lnTo>
                  <a:pt x="0" y="33070"/>
                </a:lnTo>
                <a:lnTo>
                  <a:pt x="2287" y="45942"/>
                </a:lnTo>
                <a:lnTo>
                  <a:pt x="8524" y="56454"/>
                </a:lnTo>
                <a:lnTo>
                  <a:pt x="17777" y="63542"/>
                </a:lnTo>
                <a:lnTo>
                  <a:pt x="29108" y="66141"/>
                </a:lnTo>
                <a:lnTo>
                  <a:pt x="40446" y="63542"/>
                </a:lnTo>
                <a:lnTo>
                  <a:pt x="49703" y="56454"/>
                </a:lnTo>
                <a:lnTo>
                  <a:pt x="55942" y="45942"/>
                </a:lnTo>
                <a:lnTo>
                  <a:pt x="58229" y="33070"/>
                </a:lnTo>
                <a:lnTo>
                  <a:pt x="55942" y="20193"/>
                </a:lnTo>
                <a:lnTo>
                  <a:pt x="49703" y="9682"/>
                </a:lnTo>
                <a:lnTo>
                  <a:pt x="40446" y="2597"/>
                </a:lnTo>
                <a:lnTo>
                  <a:pt x="29108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18624" y="1622056"/>
            <a:ext cx="473868" cy="41708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095955" y="2191994"/>
            <a:ext cx="120650" cy="39370"/>
          </a:xfrm>
          <a:custGeom>
            <a:avLst/>
            <a:gdLst/>
            <a:ahLst/>
            <a:cxnLst/>
            <a:rect l="l" t="t" r="r" b="b"/>
            <a:pathLst>
              <a:path w="120650" h="39369">
                <a:moveTo>
                  <a:pt x="120256" y="0"/>
                </a:moveTo>
                <a:lnTo>
                  <a:pt x="0" y="0"/>
                </a:lnTo>
                <a:lnTo>
                  <a:pt x="10008" y="15724"/>
                </a:lnTo>
                <a:lnTo>
                  <a:pt x="23918" y="28006"/>
                </a:lnTo>
                <a:lnTo>
                  <a:pt x="40903" y="35997"/>
                </a:lnTo>
                <a:lnTo>
                  <a:pt x="60134" y="38849"/>
                </a:lnTo>
                <a:lnTo>
                  <a:pt x="79360" y="35997"/>
                </a:lnTo>
                <a:lnTo>
                  <a:pt x="96343" y="28006"/>
                </a:lnTo>
                <a:lnTo>
                  <a:pt x="110253" y="15724"/>
                </a:lnTo>
                <a:lnTo>
                  <a:pt x="120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155797" y="4336973"/>
            <a:ext cx="1045844" cy="1045844"/>
          </a:xfrm>
          <a:custGeom>
            <a:avLst/>
            <a:gdLst/>
            <a:ahLst/>
            <a:cxnLst/>
            <a:rect l="l" t="t" r="r" b="b"/>
            <a:pathLst>
              <a:path w="1045845" h="1045845">
                <a:moveTo>
                  <a:pt x="522795" y="0"/>
                </a:moveTo>
                <a:lnTo>
                  <a:pt x="475210" y="2136"/>
                </a:lnTo>
                <a:lnTo>
                  <a:pt x="428821" y="8423"/>
                </a:lnTo>
                <a:lnTo>
                  <a:pt x="383814" y="18675"/>
                </a:lnTo>
                <a:lnTo>
                  <a:pt x="340374" y="32708"/>
                </a:lnTo>
                <a:lnTo>
                  <a:pt x="298684" y="50338"/>
                </a:lnTo>
                <a:lnTo>
                  <a:pt x="258929" y="71379"/>
                </a:lnTo>
                <a:lnTo>
                  <a:pt x="221294" y="95647"/>
                </a:lnTo>
                <a:lnTo>
                  <a:pt x="185963" y="122958"/>
                </a:lnTo>
                <a:lnTo>
                  <a:pt x="153122" y="153127"/>
                </a:lnTo>
                <a:lnTo>
                  <a:pt x="122954" y="185969"/>
                </a:lnTo>
                <a:lnTo>
                  <a:pt x="95643" y="221300"/>
                </a:lnTo>
                <a:lnTo>
                  <a:pt x="71376" y="258935"/>
                </a:lnTo>
                <a:lnTo>
                  <a:pt x="50335" y="298689"/>
                </a:lnTo>
                <a:lnTo>
                  <a:pt x="32707" y="340379"/>
                </a:lnTo>
                <a:lnTo>
                  <a:pt x="18674" y="383819"/>
                </a:lnTo>
                <a:lnTo>
                  <a:pt x="8422" y="428825"/>
                </a:lnTo>
                <a:lnTo>
                  <a:pt x="2136" y="475211"/>
                </a:lnTo>
                <a:lnTo>
                  <a:pt x="0" y="522795"/>
                </a:lnTo>
                <a:lnTo>
                  <a:pt x="2136" y="570380"/>
                </a:lnTo>
                <a:lnTo>
                  <a:pt x="8422" y="616769"/>
                </a:lnTo>
                <a:lnTo>
                  <a:pt x="18674" y="661776"/>
                </a:lnTo>
                <a:lnTo>
                  <a:pt x="32707" y="705216"/>
                </a:lnTo>
                <a:lnTo>
                  <a:pt x="50335" y="746906"/>
                </a:lnTo>
                <a:lnTo>
                  <a:pt x="71376" y="786661"/>
                </a:lnTo>
                <a:lnTo>
                  <a:pt x="95643" y="824296"/>
                </a:lnTo>
                <a:lnTo>
                  <a:pt x="122954" y="859627"/>
                </a:lnTo>
                <a:lnTo>
                  <a:pt x="153122" y="892468"/>
                </a:lnTo>
                <a:lnTo>
                  <a:pt x="185963" y="922636"/>
                </a:lnTo>
                <a:lnTo>
                  <a:pt x="221294" y="949947"/>
                </a:lnTo>
                <a:lnTo>
                  <a:pt x="258929" y="974214"/>
                </a:lnTo>
                <a:lnTo>
                  <a:pt x="298684" y="995255"/>
                </a:lnTo>
                <a:lnTo>
                  <a:pt x="340374" y="1012883"/>
                </a:lnTo>
                <a:lnTo>
                  <a:pt x="383814" y="1026916"/>
                </a:lnTo>
                <a:lnTo>
                  <a:pt x="428821" y="1037168"/>
                </a:lnTo>
                <a:lnTo>
                  <a:pt x="475210" y="1043454"/>
                </a:lnTo>
                <a:lnTo>
                  <a:pt x="522795" y="1045590"/>
                </a:lnTo>
                <a:lnTo>
                  <a:pt x="570380" y="1043454"/>
                </a:lnTo>
                <a:lnTo>
                  <a:pt x="616769" y="1037168"/>
                </a:lnTo>
                <a:lnTo>
                  <a:pt x="661776" y="1026916"/>
                </a:lnTo>
                <a:lnTo>
                  <a:pt x="705216" y="1012883"/>
                </a:lnTo>
                <a:lnTo>
                  <a:pt x="746906" y="995255"/>
                </a:lnTo>
                <a:lnTo>
                  <a:pt x="786661" y="974214"/>
                </a:lnTo>
                <a:lnTo>
                  <a:pt x="824296" y="949947"/>
                </a:lnTo>
                <a:lnTo>
                  <a:pt x="859627" y="922636"/>
                </a:lnTo>
                <a:lnTo>
                  <a:pt x="892468" y="892468"/>
                </a:lnTo>
                <a:lnTo>
                  <a:pt x="922636" y="859627"/>
                </a:lnTo>
                <a:lnTo>
                  <a:pt x="949947" y="824296"/>
                </a:lnTo>
                <a:lnTo>
                  <a:pt x="974214" y="786661"/>
                </a:lnTo>
                <a:lnTo>
                  <a:pt x="995255" y="746906"/>
                </a:lnTo>
                <a:lnTo>
                  <a:pt x="1012883" y="705216"/>
                </a:lnTo>
                <a:lnTo>
                  <a:pt x="1026916" y="661776"/>
                </a:lnTo>
                <a:lnTo>
                  <a:pt x="1037168" y="616769"/>
                </a:lnTo>
                <a:lnTo>
                  <a:pt x="1043454" y="570380"/>
                </a:lnTo>
                <a:lnTo>
                  <a:pt x="1045591" y="522795"/>
                </a:lnTo>
                <a:lnTo>
                  <a:pt x="1043454" y="475211"/>
                </a:lnTo>
                <a:lnTo>
                  <a:pt x="1037168" y="428825"/>
                </a:lnTo>
                <a:lnTo>
                  <a:pt x="1026916" y="383819"/>
                </a:lnTo>
                <a:lnTo>
                  <a:pt x="1012883" y="340379"/>
                </a:lnTo>
                <a:lnTo>
                  <a:pt x="995255" y="298689"/>
                </a:lnTo>
                <a:lnTo>
                  <a:pt x="974214" y="258935"/>
                </a:lnTo>
                <a:lnTo>
                  <a:pt x="949947" y="221300"/>
                </a:lnTo>
                <a:lnTo>
                  <a:pt x="922636" y="185969"/>
                </a:lnTo>
                <a:lnTo>
                  <a:pt x="892468" y="153127"/>
                </a:lnTo>
                <a:lnTo>
                  <a:pt x="859627" y="122958"/>
                </a:lnTo>
                <a:lnTo>
                  <a:pt x="824296" y="95647"/>
                </a:lnTo>
                <a:lnTo>
                  <a:pt x="786661" y="71379"/>
                </a:lnTo>
                <a:lnTo>
                  <a:pt x="746906" y="50338"/>
                </a:lnTo>
                <a:lnTo>
                  <a:pt x="705216" y="32708"/>
                </a:lnTo>
                <a:lnTo>
                  <a:pt x="661776" y="18675"/>
                </a:lnTo>
                <a:lnTo>
                  <a:pt x="616769" y="8423"/>
                </a:lnTo>
                <a:lnTo>
                  <a:pt x="570380" y="2136"/>
                </a:lnTo>
                <a:lnTo>
                  <a:pt x="52279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200031" y="4381195"/>
            <a:ext cx="957580" cy="957580"/>
          </a:xfrm>
          <a:custGeom>
            <a:avLst/>
            <a:gdLst/>
            <a:ahLst/>
            <a:cxnLst/>
            <a:rect l="l" t="t" r="r" b="b"/>
            <a:pathLst>
              <a:path w="957579" h="957579">
                <a:moveTo>
                  <a:pt x="478574" y="0"/>
                </a:moveTo>
                <a:lnTo>
                  <a:pt x="429642" y="2470"/>
                </a:lnTo>
                <a:lnTo>
                  <a:pt x="382123" y="9722"/>
                </a:lnTo>
                <a:lnTo>
                  <a:pt x="336259" y="21515"/>
                </a:lnTo>
                <a:lnTo>
                  <a:pt x="292290" y="37608"/>
                </a:lnTo>
                <a:lnTo>
                  <a:pt x="250455" y="57760"/>
                </a:lnTo>
                <a:lnTo>
                  <a:pt x="210997" y="81732"/>
                </a:lnTo>
                <a:lnTo>
                  <a:pt x="174155" y="109282"/>
                </a:lnTo>
                <a:lnTo>
                  <a:pt x="140169" y="140169"/>
                </a:lnTo>
                <a:lnTo>
                  <a:pt x="109282" y="174155"/>
                </a:lnTo>
                <a:lnTo>
                  <a:pt x="81732" y="210997"/>
                </a:lnTo>
                <a:lnTo>
                  <a:pt x="57760" y="250455"/>
                </a:lnTo>
                <a:lnTo>
                  <a:pt x="37608" y="292290"/>
                </a:lnTo>
                <a:lnTo>
                  <a:pt x="21515" y="336259"/>
                </a:lnTo>
                <a:lnTo>
                  <a:pt x="9722" y="382123"/>
                </a:lnTo>
                <a:lnTo>
                  <a:pt x="2470" y="429642"/>
                </a:lnTo>
                <a:lnTo>
                  <a:pt x="0" y="478574"/>
                </a:lnTo>
                <a:lnTo>
                  <a:pt x="2470" y="527506"/>
                </a:lnTo>
                <a:lnTo>
                  <a:pt x="9722" y="575024"/>
                </a:lnTo>
                <a:lnTo>
                  <a:pt x="21515" y="620889"/>
                </a:lnTo>
                <a:lnTo>
                  <a:pt x="37608" y="664860"/>
                </a:lnTo>
                <a:lnTo>
                  <a:pt x="57760" y="706695"/>
                </a:lnTo>
                <a:lnTo>
                  <a:pt x="81732" y="746154"/>
                </a:lnTo>
                <a:lnTo>
                  <a:pt x="109282" y="782998"/>
                </a:lnTo>
                <a:lnTo>
                  <a:pt x="140169" y="816984"/>
                </a:lnTo>
                <a:lnTo>
                  <a:pt x="174155" y="847873"/>
                </a:lnTo>
                <a:lnTo>
                  <a:pt x="210997" y="875424"/>
                </a:lnTo>
                <a:lnTo>
                  <a:pt x="250455" y="899397"/>
                </a:lnTo>
                <a:lnTo>
                  <a:pt x="292290" y="919550"/>
                </a:lnTo>
                <a:lnTo>
                  <a:pt x="336259" y="935644"/>
                </a:lnTo>
                <a:lnTo>
                  <a:pt x="382123" y="947437"/>
                </a:lnTo>
                <a:lnTo>
                  <a:pt x="429642" y="954689"/>
                </a:lnTo>
                <a:lnTo>
                  <a:pt x="478574" y="957160"/>
                </a:lnTo>
                <a:lnTo>
                  <a:pt x="527503" y="954689"/>
                </a:lnTo>
                <a:lnTo>
                  <a:pt x="575020" y="947437"/>
                </a:lnTo>
                <a:lnTo>
                  <a:pt x="620882" y="935644"/>
                </a:lnTo>
                <a:lnTo>
                  <a:pt x="664850" y="919550"/>
                </a:lnTo>
                <a:lnTo>
                  <a:pt x="706683" y="899397"/>
                </a:lnTo>
                <a:lnTo>
                  <a:pt x="746141" y="875424"/>
                </a:lnTo>
                <a:lnTo>
                  <a:pt x="782982" y="847873"/>
                </a:lnTo>
                <a:lnTo>
                  <a:pt x="816967" y="816984"/>
                </a:lnTo>
                <a:lnTo>
                  <a:pt x="847854" y="782998"/>
                </a:lnTo>
                <a:lnTo>
                  <a:pt x="875404" y="746154"/>
                </a:lnTo>
                <a:lnTo>
                  <a:pt x="899375" y="706695"/>
                </a:lnTo>
                <a:lnTo>
                  <a:pt x="919527" y="664860"/>
                </a:lnTo>
                <a:lnTo>
                  <a:pt x="935620" y="620889"/>
                </a:lnTo>
                <a:lnTo>
                  <a:pt x="947412" y="575024"/>
                </a:lnTo>
                <a:lnTo>
                  <a:pt x="954664" y="527506"/>
                </a:lnTo>
                <a:lnTo>
                  <a:pt x="957135" y="478574"/>
                </a:lnTo>
                <a:lnTo>
                  <a:pt x="954664" y="429642"/>
                </a:lnTo>
                <a:lnTo>
                  <a:pt x="947412" y="382123"/>
                </a:lnTo>
                <a:lnTo>
                  <a:pt x="935620" y="336259"/>
                </a:lnTo>
                <a:lnTo>
                  <a:pt x="919527" y="292290"/>
                </a:lnTo>
                <a:lnTo>
                  <a:pt x="899375" y="250455"/>
                </a:lnTo>
                <a:lnTo>
                  <a:pt x="875404" y="210997"/>
                </a:lnTo>
                <a:lnTo>
                  <a:pt x="847854" y="174155"/>
                </a:lnTo>
                <a:lnTo>
                  <a:pt x="816967" y="140169"/>
                </a:lnTo>
                <a:lnTo>
                  <a:pt x="782982" y="109282"/>
                </a:lnTo>
                <a:lnTo>
                  <a:pt x="746141" y="81732"/>
                </a:lnTo>
                <a:lnTo>
                  <a:pt x="706683" y="57760"/>
                </a:lnTo>
                <a:lnTo>
                  <a:pt x="664850" y="37608"/>
                </a:lnTo>
                <a:lnTo>
                  <a:pt x="620882" y="21515"/>
                </a:lnTo>
                <a:lnTo>
                  <a:pt x="575020" y="9722"/>
                </a:lnTo>
                <a:lnTo>
                  <a:pt x="527503" y="2470"/>
                </a:lnTo>
                <a:lnTo>
                  <a:pt x="478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364255" y="5005184"/>
            <a:ext cx="629285" cy="333375"/>
          </a:xfrm>
          <a:custGeom>
            <a:avLst/>
            <a:gdLst/>
            <a:ahLst/>
            <a:cxnLst/>
            <a:rect l="l" t="t" r="r" b="b"/>
            <a:pathLst>
              <a:path w="629285" h="333375">
                <a:moveTo>
                  <a:pt x="397802" y="0"/>
                </a:moveTo>
                <a:lnTo>
                  <a:pt x="230873" y="0"/>
                </a:lnTo>
                <a:lnTo>
                  <a:pt x="229908" y="825"/>
                </a:lnTo>
                <a:lnTo>
                  <a:pt x="230022" y="22055"/>
                </a:lnTo>
                <a:lnTo>
                  <a:pt x="229652" y="55610"/>
                </a:lnTo>
                <a:lnTo>
                  <a:pt x="224663" y="122847"/>
                </a:lnTo>
                <a:lnTo>
                  <a:pt x="52273" y="196405"/>
                </a:lnTo>
                <a:lnTo>
                  <a:pt x="52654" y="196519"/>
                </a:lnTo>
                <a:lnTo>
                  <a:pt x="33464" y="201612"/>
                </a:lnTo>
                <a:lnTo>
                  <a:pt x="19996" y="205919"/>
                </a:lnTo>
                <a:lnTo>
                  <a:pt x="7027" y="211247"/>
                </a:lnTo>
                <a:lnTo>
                  <a:pt x="0" y="214864"/>
                </a:lnTo>
                <a:lnTo>
                  <a:pt x="9924" y="223884"/>
                </a:lnTo>
                <a:lnTo>
                  <a:pt x="46766" y="251435"/>
                </a:lnTo>
                <a:lnTo>
                  <a:pt x="86225" y="275408"/>
                </a:lnTo>
                <a:lnTo>
                  <a:pt x="128059" y="295561"/>
                </a:lnTo>
                <a:lnTo>
                  <a:pt x="172028" y="311655"/>
                </a:lnTo>
                <a:lnTo>
                  <a:pt x="217891" y="323448"/>
                </a:lnTo>
                <a:lnTo>
                  <a:pt x="265407" y="330701"/>
                </a:lnTo>
                <a:lnTo>
                  <a:pt x="314337" y="333171"/>
                </a:lnTo>
                <a:lnTo>
                  <a:pt x="363269" y="330701"/>
                </a:lnTo>
                <a:lnTo>
                  <a:pt x="410788" y="323448"/>
                </a:lnTo>
                <a:lnTo>
                  <a:pt x="456652" y="311655"/>
                </a:lnTo>
                <a:lnTo>
                  <a:pt x="500621" y="295561"/>
                </a:lnTo>
                <a:lnTo>
                  <a:pt x="542456" y="275408"/>
                </a:lnTo>
                <a:lnTo>
                  <a:pt x="581914" y="251435"/>
                </a:lnTo>
                <a:lnTo>
                  <a:pt x="618756" y="223884"/>
                </a:lnTo>
                <a:lnTo>
                  <a:pt x="628894" y="214670"/>
                </a:lnTo>
                <a:lnTo>
                  <a:pt x="618596" y="209740"/>
                </a:lnTo>
                <a:lnTo>
                  <a:pt x="607314" y="205368"/>
                </a:lnTo>
                <a:lnTo>
                  <a:pt x="595680" y="201752"/>
                </a:lnTo>
                <a:lnTo>
                  <a:pt x="575995" y="196519"/>
                </a:lnTo>
                <a:lnTo>
                  <a:pt x="576402" y="196405"/>
                </a:lnTo>
                <a:lnTo>
                  <a:pt x="425145" y="147243"/>
                </a:lnTo>
                <a:lnTo>
                  <a:pt x="400637" y="91819"/>
                </a:lnTo>
                <a:lnTo>
                  <a:pt x="398676" y="22055"/>
                </a:lnTo>
                <a:lnTo>
                  <a:pt x="398767" y="825"/>
                </a:lnTo>
                <a:lnTo>
                  <a:pt x="397802" y="0"/>
                </a:lnTo>
                <a:close/>
              </a:path>
            </a:pathLst>
          </a:custGeom>
          <a:solidFill>
            <a:srgbClr val="C280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364255" y="5159298"/>
            <a:ext cx="629285" cy="179070"/>
          </a:xfrm>
          <a:custGeom>
            <a:avLst/>
            <a:gdLst/>
            <a:ahLst/>
            <a:cxnLst/>
            <a:rect l="l" t="t" r="r" b="b"/>
            <a:pathLst>
              <a:path w="629285" h="179070">
                <a:moveTo>
                  <a:pt x="182384" y="0"/>
                </a:moveTo>
                <a:lnTo>
                  <a:pt x="52273" y="42290"/>
                </a:lnTo>
                <a:lnTo>
                  <a:pt x="52654" y="42405"/>
                </a:lnTo>
                <a:lnTo>
                  <a:pt x="33464" y="47497"/>
                </a:lnTo>
                <a:lnTo>
                  <a:pt x="19996" y="51805"/>
                </a:lnTo>
                <a:lnTo>
                  <a:pt x="7027" y="57132"/>
                </a:lnTo>
                <a:lnTo>
                  <a:pt x="0" y="60750"/>
                </a:lnTo>
                <a:lnTo>
                  <a:pt x="9924" y="69770"/>
                </a:lnTo>
                <a:lnTo>
                  <a:pt x="46766" y="97321"/>
                </a:lnTo>
                <a:lnTo>
                  <a:pt x="86225" y="121293"/>
                </a:lnTo>
                <a:lnTo>
                  <a:pt x="128059" y="141447"/>
                </a:lnTo>
                <a:lnTo>
                  <a:pt x="172028" y="157540"/>
                </a:lnTo>
                <a:lnTo>
                  <a:pt x="217891" y="169334"/>
                </a:lnTo>
                <a:lnTo>
                  <a:pt x="265407" y="176586"/>
                </a:lnTo>
                <a:lnTo>
                  <a:pt x="314337" y="179057"/>
                </a:lnTo>
                <a:lnTo>
                  <a:pt x="363269" y="176586"/>
                </a:lnTo>
                <a:lnTo>
                  <a:pt x="410788" y="169334"/>
                </a:lnTo>
                <a:lnTo>
                  <a:pt x="456652" y="157540"/>
                </a:lnTo>
                <a:lnTo>
                  <a:pt x="500621" y="141447"/>
                </a:lnTo>
                <a:lnTo>
                  <a:pt x="542456" y="121293"/>
                </a:lnTo>
                <a:lnTo>
                  <a:pt x="581914" y="97321"/>
                </a:lnTo>
                <a:lnTo>
                  <a:pt x="618756" y="69770"/>
                </a:lnTo>
                <a:lnTo>
                  <a:pt x="628894" y="60556"/>
                </a:lnTo>
                <a:lnTo>
                  <a:pt x="618596" y="55625"/>
                </a:lnTo>
                <a:lnTo>
                  <a:pt x="607314" y="51254"/>
                </a:lnTo>
                <a:lnTo>
                  <a:pt x="595680" y="47637"/>
                </a:lnTo>
                <a:lnTo>
                  <a:pt x="575995" y="42405"/>
                </a:lnTo>
                <a:lnTo>
                  <a:pt x="576402" y="42290"/>
                </a:lnTo>
                <a:lnTo>
                  <a:pt x="520210" y="24028"/>
                </a:lnTo>
                <a:lnTo>
                  <a:pt x="314337" y="24028"/>
                </a:lnTo>
                <a:lnTo>
                  <a:pt x="279730" y="22447"/>
                </a:lnTo>
                <a:lnTo>
                  <a:pt x="246099" y="17810"/>
                </a:lnTo>
                <a:lnTo>
                  <a:pt x="213598" y="10274"/>
                </a:lnTo>
                <a:lnTo>
                  <a:pt x="182384" y="0"/>
                </a:lnTo>
                <a:close/>
              </a:path>
              <a:path w="629285" h="179070">
                <a:moveTo>
                  <a:pt x="446278" y="0"/>
                </a:moveTo>
                <a:lnTo>
                  <a:pt x="415071" y="10274"/>
                </a:lnTo>
                <a:lnTo>
                  <a:pt x="382574" y="17810"/>
                </a:lnTo>
                <a:lnTo>
                  <a:pt x="348944" y="22447"/>
                </a:lnTo>
                <a:lnTo>
                  <a:pt x="314337" y="24028"/>
                </a:lnTo>
                <a:lnTo>
                  <a:pt x="520210" y="24028"/>
                </a:lnTo>
                <a:lnTo>
                  <a:pt x="446278" y="0"/>
                </a:lnTo>
                <a:close/>
              </a:path>
            </a:pathLst>
          </a:custGeom>
          <a:solidFill>
            <a:srgbClr val="DDD5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592233" y="5019662"/>
            <a:ext cx="172834" cy="10996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828549" y="4802781"/>
            <a:ext cx="82191" cy="13110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446457" y="4802781"/>
            <a:ext cx="82191" cy="13110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484231" y="4567618"/>
            <a:ext cx="392430" cy="532130"/>
          </a:xfrm>
          <a:custGeom>
            <a:avLst/>
            <a:gdLst/>
            <a:ahLst/>
            <a:cxnLst/>
            <a:rect l="l" t="t" r="r" b="b"/>
            <a:pathLst>
              <a:path w="392429" h="532129">
                <a:moveTo>
                  <a:pt x="196190" y="0"/>
                </a:moveTo>
                <a:lnTo>
                  <a:pt x="137832" y="4581"/>
                </a:lnTo>
                <a:lnTo>
                  <a:pt x="92218" y="20897"/>
                </a:lnTo>
                <a:lnTo>
                  <a:pt x="57811" y="46319"/>
                </a:lnTo>
                <a:lnTo>
                  <a:pt x="33071" y="78214"/>
                </a:lnTo>
                <a:lnTo>
                  <a:pt x="16459" y="113952"/>
                </a:lnTo>
                <a:lnTo>
                  <a:pt x="6435" y="150903"/>
                </a:lnTo>
                <a:lnTo>
                  <a:pt x="0" y="217918"/>
                </a:lnTo>
                <a:lnTo>
                  <a:pt x="509" y="242722"/>
                </a:lnTo>
                <a:lnTo>
                  <a:pt x="8913" y="318854"/>
                </a:lnTo>
                <a:lnTo>
                  <a:pt x="22861" y="385584"/>
                </a:lnTo>
                <a:lnTo>
                  <a:pt x="42606" y="435976"/>
                </a:lnTo>
                <a:lnTo>
                  <a:pt x="82398" y="475261"/>
                </a:lnTo>
                <a:lnTo>
                  <a:pt x="113240" y="498401"/>
                </a:lnTo>
                <a:lnTo>
                  <a:pt x="167387" y="528904"/>
                </a:lnTo>
                <a:lnTo>
                  <a:pt x="196190" y="531749"/>
                </a:lnTo>
                <a:lnTo>
                  <a:pt x="204972" y="531620"/>
                </a:lnTo>
                <a:lnTo>
                  <a:pt x="249943" y="516813"/>
                </a:lnTo>
                <a:lnTo>
                  <a:pt x="309976" y="475261"/>
                </a:lnTo>
                <a:lnTo>
                  <a:pt x="339916" y="448983"/>
                </a:lnTo>
                <a:lnTo>
                  <a:pt x="364578" y="401448"/>
                </a:lnTo>
                <a:lnTo>
                  <a:pt x="376718" y="355895"/>
                </a:lnTo>
                <a:lnTo>
                  <a:pt x="388811" y="279462"/>
                </a:lnTo>
                <a:lnTo>
                  <a:pt x="392381" y="217918"/>
                </a:lnTo>
                <a:lnTo>
                  <a:pt x="390919" y="186435"/>
                </a:lnTo>
                <a:lnTo>
                  <a:pt x="375922" y="113952"/>
                </a:lnTo>
                <a:lnTo>
                  <a:pt x="359310" y="78214"/>
                </a:lnTo>
                <a:lnTo>
                  <a:pt x="334570" y="46319"/>
                </a:lnTo>
                <a:lnTo>
                  <a:pt x="300162" y="20897"/>
                </a:lnTo>
                <a:lnTo>
                  <a:pt x="254549" y="4581"/>
                </a:lnTo>
                <a:lnTo>
                  <a:pt x="196190" y="0"/>
                </a:lnTo>
                <a:close/>
              </a:path>
            </a:pathLst>
          </a:custGeom>
          <a:solidFill>
            <a:srgbClr val="C280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513239" y="4977726"/>
            <a:ext cx="330835" cy="121920"/>
          </a:xfrm>
          <a:custGeom>
            <a:avLst/>
            <a:gdLst/>
            <a:ahLst/>
            <a:cxnLst/>
            <a:rect l="l" t="t" r="r" b="b"/>
            <a:pathLst>
              <a:path w="330835" h="121920">
                <a:moveTo>
                  <a:pt x="0" y="0"/>
                </a:moveTo>
                <a:lnTo>
                  <a:pt x="21628" y="38874"/>
                </a:lnTo>
                <a:lnTo>
                  <a:pt x="51570" y="65153"/>
                </a:lnTo>
                <a:lnTo>
                  <a:pt x="82419" y="88293"/>
                </a:lnTo>
                <a:lnTo>
                  <a:pt x="136563" y="118795"/>
                </a:lnTo>
                <a:lnTo>
                  <a:pt x="165366" y="121653"/>
                </a:lnTo>
                <a:lnTo>
                  <a:pt x="174151" y="121522"/>
                </a:lnTo>
                <a:lnTo>
                  <a:pt x="219111" y="106704"/>
                </a:lnTo>
                <a:lnTo>
                  <a:pt x="267417" y="73952"/>
                </a:lnTo>
                <a:lnTo>
                  <a:pt x="128181" y="73952"/>
                </a:lnTo>
                <a:lnTo>
                  <a:pt x="93116" y="71912"/>
                </a:lnTo>
                <a:lnTo>
                  <a:pt x="59304" y="55959"/>
                </a:lnTo>
                <a:lnTo>
                  <a:pt x="27884" y="30514"/>
                </a:lnTo>
                <a:lnTo>
                  <a:pt x="0" y="0"/>
                </a:lnTo>
                <a:close/>
              </a:path>
              <a:path w="330835" h="121920">
                <a:moveTo>
                  <a:pt x="165366" y="38607"/>
                </a:moveTo>
                <a:lnTo>
                  <a:pt x="161086" y="48618"/>
                </a:lnTo>
                <a:lnTo>
                  <a:pt x="152884" y="59409"/>
                </a:lnTo>
                <a:lnTo>
                  <a:pt x="141626" y="68634"/>
                </a:lnTo>
                <a:lnTo>
                  <a:pt x="128181" y="73952"/>
                </a:lnTo>
                <a:lnTo>
                  <a:pt x="202539" y="73952"/>
                </a:lnTo>
                <a:lnTo>
                  <a:pt x="189096" y="68634"/>
                </a:lnTo>
                <a:lnTo>
                  <a:pt x="177842" y="59409"/>
                </a:lnTo>
                <a:lnTo>
                  <a:pt x="169644" y="48618"/>
                </a:lnTo>
                <a:lnTo>
                  <a:pt x="165366" y="38607"/>
                </a:lnTo>
                <a:close/>
              </a:path>
              <a:path w="330835" h="121920">
                <a:moveTo>
                  <a:pt x="330720" y="0"/>
                </a:moveTo>
                <a:lnTo>
                  <a:pt x="302837" y="30514"/>
                </a:lnTo>
                <a:lnTo>
                  <a:pt x="271421" y="55959"/>
                </a:lnTo>
                <a:lnTo>
                  <a:pt x="237609" y="71912"/>
                </a:lnTo>
                <a:lnTo>
                  <a:pt x="202539" y="73952"/>
                </a:lnTo>
                <a:lnTo>
                  <a:pt x="267417" y="73952"/>
                </a:lnTo>
                <a:lnTo>
                  <a:pt x="309092" y="38874"/>
                </a:lnTo>
                <a:lnTo>
                  <a:pt x="326280" y="11178"/>
                </a:lnTo>
                <a:lnTo>
                  <a:pt x="330720" y="0"/>
                </a:lnTo>
                <a:close/>
              </a:path>
            </a:pathLst>
          </a:custGeom>
          <a:solidFill>
            <a:srgbClr val="381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757333" y="4798377"/>
            <a:ext cx="49530" cy="55880"/>
          </a:xfrm>
          <a:custGeom>
            <a:avLst/>
            <a:gdLst/>
            <a:ahLst/>
            <a:cxnLst/>
            <a:rect l="l" t="t" r="r" b="b"/>
            <a:pathLst>
              <a:path w="49529" h="55879">
                <a:moveTo>
                  <a:pt x="24447" y="0"/>
                </a:moveTo>
                <a:lnTo>
                  <a:pt x="14932" y="2182"/>
                </a:lnTo>
                <a:lnTo>
                  <a:pt x="7161" y="8135"/>
                </a:lnTo>
                <a:lnTo>
                  <a:pt x="1921" y="16968"/>
                </a:lnTo>
                <a:lnTo>
                  <a:pt x="0" y="27787"/>
                </a:lnTo>
                <a:lnTo>
                  <a:pt x="1921" y="38597"/>
                </a:lnTo>
                <a:lnTo>
                  <a:pt x="7161" y="47421"/>
                </a:lnTo>
                <a:lnTo>
                  <a:pt x="14932" y="53369"/>
                </a:lnTo>
                <a:lnTo>
                  <a:pt x="24447" y="55549"/>
                </a:lnTo>
                <a:lnTo>
                  <a:pt x="33964" y="53369"/>
                </a:lnTo>
                <a:lnTo>
                  <a:pt x="41740" y="47421"/>
                </a:lnTo>
                <a:lnTo>
                  <a:pt x="46984" y="38597"/>
                </a:lnTo>
                <a:lnTo>
                  <a:pt x="48907" y="27787"/>
                </a:lnTo>
                <a:lnTo>
                  <a:pt x="46984" y="16968"/>
                </a:lnTo>
                <a:lnTo>
                  <a:pt x="41740" y="8135"/>
                </a:lnTo>
                <a:lnTo>
                  <a:pt x="33964" y="2182"/>
                </a:lnTo>
                <a:lnTo>
                  <a:pt x="24447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558781" y="4798377"/>
            <a:ext cx="48895" cy="55880"/>
          </a:xfrm>
          <a:custGeom>
            <a:avLst/>
            <a:gdLst/>
            <a:ahLst/>
            <a:cxnLst/>
            <a:rect l="l" t="t" r="r" b="b"/>
            <a:pathLst>
              <a:path w="48895" h="55879">
                <a:moveTo>
                  <a:pt x="24447" y="0"/>
                </a:moveTo>
                <a:lnTo>
                  <a:pt x="14932" y="2182"/>
                </a:lnTo>
                <a:lnTo>
                  <a:pt x="7161" y="8135"/>
                </a:lnTo>
                <a:lnTo>
                  <a:pt x="1921" y="16968"/>
                </a:lnTo>
                <a:lnTo>
                  <a:pt x="0" y="27787"/>
                </a:lnTo>
                <a:lnTo>
                  <a:pt x="1921" y="38597"/>
                </a:lnTo>
                <a:lnTo>
                  <a:pt x="7161" y="47421"/>
                </a:lnTo>
                <a:lnTo>
                  <a:pt x="14932" y="53369"/>
                </a:lnTo>
                <a:lnTo>
                  <a:pt x="24447" y="55549"/>
                </a:lnTo>
                <a:lnTo>
                  <a:pt x="33962" y="53369"/>
                </a:lnTo>
                <a:lnTo>
                  <a:pt x="41733" y="47421"/>
                </a:lnTo>
                <a:lnTo>
                  <a:pt x="46973" y="38597"/>
                </a:lnTo>
                <a:lnTo>
                  <a:pt x="48895" y="27787"/>
                </a:lnTo>
                <a:lnTo>
                  <a:pt x="46973" y="16968"/>
                </a:lnTo>
                <a:lnTo>
                  <a:pt x="41733" y="8135"/>
                </a:lnTo>
                <a:lnTo>
                  <a:pt x="33962" y="2182"/>
                </a:lnTo>
                <a:lnTo>
                  <a:pt x="24447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616058" y="4959375"/>
            <a:ext cx="125095" cy="45720"/>
          </a:xfrm>
          <a:custGeom>
            <a:avLst/>
            <a:gdLst/>
            <a:ahLst/>
            <a:cxnLst/>
            <a:rect l="l" t="t" r="r" b="b"/>
            <a:pathLst>
              <a:path w="125095" h="45720">
                <a:moveTo>
                  <a:pt x="125069" y="0"/>
                </a:moveTo>
                <a:lnTo>
                  <a:pt x="0" y="0"/>
                </a:lnTo>
                <a:lnTo>
                  <a:pt x="10412" y="18401"/>
                </a:lnTo>
                <a:lnTo>
                  <a:pt x="24880" y="32770"/>
                </a:lnTo>
                <a:lnTo>
                  <a:pt x="42542" y="42117"/>
                </a:lnTo>
                <a:lnTo>
                  <a:pt x="62534" y="45453"/>
                </a:lnTo>
                <a:lnTo>
                  <a:pt x="82532" y="42117"/>
                </a:lnTo>
                <a:lnTo>
                  <a:pt x="100193" y="32770"/>
                </a:lnTo>
                <a:lnTo>
                  <a:pt x="114659" y="18401"/>
                </a:lnTo>
                <a:lnTo>
                  <a:pt x="1250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812501" y="4638249"/>
            <a:ext cx="64135" cy="210185"/>
          </a:xfrm>
          <a:custGeom>
            <a:avLst/>
            <a:gdLst/>
            <a:ahLst/>
            <a:cxnLst/>
            <a:rect l="l" t="t" r="r" b="b"/>
            <a:pathLst>
              <a:path w="64135" h="210185">
                <a:moveTo>
                  <a:pt x="19152" y="0"/>
                </a:moveTo>
                <a:lnTo>
                  <a:pt x="11785" y="962"/>
                </a:lnTo>
                <a:lnTo>
                  <a:pt x="5218" y="3938"/>
                </a:lnTo>
                <a:lnTo>
                  <a:pt x="0" y="9086"/>
                </a:lnTo>
                <a:lnTo>
                  <a:pt x="12991" y="34034"/>
                </a:lnTo>
                <a:lnTo>
                  <a:pt x="24093" y="59877"/>
                </a:lnTo>
                <a:lnTo>
                  <a:pt x="40500" y="113658"/>
                </a:lnTo>
                <a:lnTo>
                  <a:pt x="46569" y="161967"/>
                </a:lnTo>
                <a:lnTo>
                  <a:pt x="48392" y="186119"/>
                </a:lnTo>
                <a:lnTo>
                  <a:pt x="51562" y="210077"/>
                </a:lnTo>
                <a:lnTo>
                  <a:pt x="56361" y="194207"/>
                </a:lnTo>
                <a:lnTo>
                  <a:pt x="59985" y="177666"/>
                </a:lnTo>
                <a:lnTo>
                  <a:pt x="62527" y="160620"/>
                </a:lnTo>
                <a:lnTo>
                  <a:pt x="64084" y="143236"/>
                </a:lnTo>
                <a:lnTo>
                  <a:pt x="62163" y="110526"/>
                </a:lnTo>
                <a:lnTo>
                  <a:pt x="56367" y="74075"/>
                </a:lnTo>
                <a:lnTo>
                  <a:pt x="45101" y="36620"/>
                </a:lnTo>
                <a:lnTo>
                  <a:pt x="26771" y="895"/>
                </a:lnTo>
                <a:lnTo>
                  <a:pt x="19152" y="0"/>
                </a:lnTo>
                <a:close/>
              </a:path>
            </a:pathLst>
          </a:custGeom>
          <a:solidFill>
            <a:srgbClr val="381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480612" y="4638249"/>
            <a:ext cx="64135" cy="210185"/>
          </a:xfrm>
          <a:custGeom>
            <a:avLst/>
            <a:gdLst/>
            <a:ahLst/>
            <a:cxnLst/>
            <a:rect l="l" t="t" r="r" b="b"/>
            <a:pathLst>
              <a:path w="64135" h="210185">
                <a:moveTo>
                  <a:pt x="44931" y="0"/>
                </a:moveTo>
                <a:lnTo>
                  <a:pt x="18982" y="36620"/>
                </a:lnTo>
                <a:lnTo>
                  <a:pt x="7716" y="74075"/>
                </a:lnTo>
                <a:lnTo>
                  <a:pt x="0" y="143236"/>
                </a:lnTo>
                <a:lnTo>
                  <a:pt x="1556" y="160620"/>
                </a:lnTo>
                <a:lnTo>
                  <a:pt x="4098" y="177666"/>
                </a:lnTo>
                <a:lnTo>
                  <a:pt x="7722" y="194207"/>
                </a:lnTo>
                <a:lnTo>
                  <a:pt x="12522" y="210077"/>
                </a:lnTo>
                <a:lnTo>
                  <a:pt x="15691" y="186119"/>
                </a:lnTo>
                <a:lnTo>
                  <a:pt x="17514" y="161967"/>
                </a:lnTo>
                <a:lnTo>
                  <a:pt x="19607" y="137766"/>
                </a:lnTo>
                <a:lnTo>
                  <a:pt x="30810" y="86467"/>
                </a:lnTo>
                <a:lnTo>
                  <a:pt x="51092" y="34034"/>
                </a:lnTo>
                <a:lnTo>
                  <a:pt x="64084" y="9086"/>
                </a:lnTo>
                <a:lnTo>
                  <a:pt x="58865" y="3938"/>
                </a:lnTo>
                <a:lnTo>
                  <a:pt x="52298" y="962"/>
                </a:lnTo>
                <a:lnTo>
                  <a:pt x="44931" y="0"/>
                </a:lnTo>
                <a:close/>
              </a:path>
            </a:pathLst>
          </a:custGeom>
          <a:solidFill>
            <a:srgbClr val="381F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475664" y="4461522"/>
            <a:ext cx="405975" cy="42175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694757" y="4768202"/>
            <a:ext cx="177800" cy="139065"/>
          </a:xfrm>
          <a:custGeom>
            <a:avLst/>
            <a:gdLst/>
            <a:ahLst/>
            <a:cxnLst/>
            <a:rect l="l" t="t" r="r" b="b"/>
            <a:pathLst>
              <a:path w="177800" h="139064">
                <a:moveTo>
                  <a:pt x="105185" y="0"/>
                </a:moveTo>
                <a:lnTo>
                  <a:pt x="48174" y="2318"/>
                </a:lnTo>
                <a:lnTo>
                  <a:pt x="6403" y="22694"/>
                </a:lnTo>
                <a:lnTo>
                  <a:pt x="0" y="50088"/>
                </a:lnTo>
                <a:lnTo>
                  <a:pt x="2" y="69519"/>
                </a:lnTo>
                <a:lnTo>
                  <a:pt x="4273" y="90700"/>
                </a:lnTo>
                <a:lnTo>
                  <a:pt x="15612" y="112579"/>
                </a:lnTo>
                <a:lnTo>
                  <a:pt x="37041" y="130209"/>
                </a:lnTo>
                <a:lnTo>
                  <a:pt x="71580" y="138645"/>
                </a:lnTo>
                <a:lnTo>
                  <a:pt x="108194" y="134250"/>
                </a:lnTo>
                <a:lnTo>
                  <a:pt x="116225" y="129971"/>
                </a:lnTo>
                <a:lnTo>
                  <a:pt x="80012" y="129971"/>
                </a:lnTo>
                <a:lnTo>
                  <a:pt x="76520" y="129946"/>
                </a:lnTo>
                <a:lnTo>
                  <a:pt x="30686" y="113361"/>
                </a:lnTo>
                <a:lnTo>
                  <a:pt x="12804" y="71539"/>
                </a:lnTo>
                <a:lnTo>
                  <a:pt x="12902" y="57939"/>
                </a:lnTo>
                <a:lnTo>
                  <a:pt x="38845" y="20510"/>
                </a:lnTo>
                <a:lnTo>
                  <a:pt x="84965" y="14541"/>
                </a:lnTo>
                <a:lnTo>
                  <a:pt x="176117" y="14541"/>
                </a:lnTo>
                <a:lnTo>
                  <a:pt x="177231" y="9994"/>
                </a:lnTo>
                <a:lnTo>
                  <a:pt x="155513" y="5853"/>
                </a:lnTo>
                <a:lnTo>
                  <a:pt x="105185" y="0"/>
                </a:lnTo>
                <a:close/>
              </a:path>
              <a:path w="177800" h="139064">
                <a:moveTo>
                  <a:pt x="176117" y="14541"/>
                </a:moveTo>
                <a:lnTo>
                  <a:pt x="84965" y="14541"/>
                </a:lnTo>
                <a:lnTo>
                  <a:pt x="94613" y="14557"/>
                </a:lnTo>
                <a:lnTo>
                  <a:pt x="103639" y="14666"/>
                </a:lnTo>
                <a:lnTo>
                  <a:pt x="141804" y="26854"/>
                </a:lnTo>
                <a:lnTo>
                  <a:pt x="149723" y="50088"/>
                </a:lnTo>
                <a:lnTo>
                  <a:pt x="146723" y="75548"/>
                </a:lnTo>
                <a:lnTo>
                  <a:pt x="137020" y="101490"/>
                </a:lnTo>
                <a:lnTo>
                  <a:pt x="117072" y="121667"/>
                </a:lnTo>
                <a:lnTo>
                  <a:pt x="83340" y="129832"/>
                </a:lnTo>
                <a:lnTo>
                  <a:pt x="80012" y="129971"/>
                </a:lnTo>
                <a:lnTo>
                  <a:pt x="116225" y="129971"/>
                </a:lnTo>
                <a:lnTo>
                  <a:pt x="134502" y="120235"/>
                </a:lnTo>
                <a:lnTo>
                  <a:pt x="151218" y="98503"/>
                </a:lnTo>
                <a:lnTo>
                  <a:pt x="159057" y="70954"/>
                </a:lnTo>
                <a:lnTo>
                  <a:pt x="159880" y="62664"/>
                </a:lnTo>
                <a:lnTo>
                  <a:pt x="161473" y="52371"/>
                </a:lnTo>
                <a:lnTo>
                  <a:pt x="164758" y="43426"/>
                </a:lnTo>
                <a:lnTo>
                  <a:pt x="170652" y="39179"/>
                </a:lnTo>
                <a:lnTo>
                  <a:pt x="172150" y="31949"/>
                </a:lnTo>
                <a:lnTo>
                  <a:pt x="173737" y="24677"/>
                </a:lnTo>
                <a:lnTo>
                  <a:pt x="175426" y="17360"/>
                </a:lnTo>
                <a:lnTo>
                  <a:pt x="176117" y="14541"/>
                </a:lnTo>
                <a:close/>
              </a:path>
            </a:pathLst>
          </a:custGeom>
          <a:solidFill>
            <a:srgbClr val="8ACA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484448" y="4768197"/>
            <a:ext cx="177800" cy="139065"/>
          </a:xfrm>
          <a:custGeom>
            <a:avLst/>
            <a:gdLst/>
            <a:ahLst/>
            <a:cxnLst/>
            <a:rect l="l" t="t" r="r" b="b"/>
            <a:pathLst>
              <a:path w="177800" h="139064">
                <a:moveTo>
                  <a:pt x="72045" y="0"/>
                </a:moveTo>
                <a:lnTo>
                  <a:pt x="21717" y="5856"/>
                </a:lnTo>
                <a:lnTo>
                  <a:pt x="0" y="9999"/>
                </a:lnTo>
                <a:lnTo>
                  <a:pt x="1797" y="17365"/>
                </a:lnTo>
                <a:lnTo>
                  <a:pt x="3482" y="24682"/>
                </a:lnTo>
                <a:lnTo>
                  <a:pt x="5174" y="32465"/>
                </a:lnTo>
                <a:lnTo>
                  <a:pt x="6565" y="39184"/>
                </a:lnTo>
                <a:lnTo>
                  <a:pt x="12467" y="43431"/>
                </a:lnTo>
                <a:lnTo>
                  <a:pt x="15755" y="52376"/>
                </a:lnTo>
                <a:lnTo>
                  <a:pt x="17351" y="62669"/>
                </a:lnTo>
                <a:lnTo>
                  <a:pt x="18173" y="70959"/>
                </a:lnTo>
                <a:lnTo>
                  <a:pt x="26010" y="98508"/>
                </a:lnTo>
                <a:lnTo>
                  <a:pt x="42724" y="120240"/>
                </a:lnTo>
                <a:lnTo>
                  <a:pt x="69031" y="134255"/>
                </a:lnTo>
                <a:lnTo>
                  <a:pt x="105651" y="138650"/>
                </a:lnTo>
                <a:lnTo>
                  <a:pt x="140189" y="130212"/>
                </a:lnTo>
                <a:lnTo>
                  <a:pt x="140491" y="129963"/>
                </a:lnTo>
                <a:lnTo>
                  <a:pt x="97205" y="129963"/>
                </a:lnTo>
                <a:lnTo>
                  <a:pt x="93891" y="129836"/>
                </a:lnTo>
                <a:lnTo>
                  <a:pt x="60158" y="121666"/>
                </a:lnTo>
                <a:lnTo>
                  <a:pt x="40212" y="101490"/>
                </a:lnTo>
                <a:lnTo>
                  <a:pt x="30513" y="75551"/>
                </a:lnTo>
                <a:lnTo>
                  <a:pt x="27520" y="50093"/>
                </a:lnTo>
                <a:lnTo>
                  <a:pt x="29351" y="37489"/>
                </a:lnTo>
                <a:lnTo>
                  <a:pt x="65133" y="14969"/>
                </a:lnTo>
                <a:lnTo>
                  <a:pt x="154117" y="14546"/>
                </a:lnTo>
                <a:lnTo>
                  <a:pt x="129057" y="2318"/>
                </a:lnTo>
                <a:lnTo>
                  <a:pt x="72045" y="0"/>
                </a:lnTo>
                <a:close/>
              </a:path>
              <a:path w="177800" h="139064">
                <a:moveTo>
                  <a:pt x="154117" y="14546"/>
                </a:moveTo>
                <a:lnTo>
                  <a:pt x="92265" y="14546"/>
                </a:lnTo>
                <a:lnTo>
                  <a:pt x="119260" y="16230"/>
                </a:lnTo>
                <a:lnTo>
                  <a:pt x="138383" y="20520"/>
                </a:lnTo>
                <a:lnTo>
                  <a:pt x="164326" y="57944"/>
                </a:lnTo>
                <a:lnTo>
                  <a:pt x="164426" y="71543"/>
                </a:lnTo>
                <a:lnTo>
                  <a:pt x="158783" y="95431"/>
                </a:lnTo>
                <a:lnTo>
                  <a:pt x="128202" y="124941"/>
                </a:lnTo>
                <a:lnTo>
                  <a:pt x="97205" y="129963"/>
                </a:lnTo>
                <a:lnTo>
                  <a:pt x="140507" y="129951"/>
                </a:lnTo>
                <a:lnTo>
                  <a:pt x="161617" y="112579"/>
                </a:lnTo>
                <a:lnTo>
                  <a:pt x="172952" y="90700"/>
                </a:lnTo>
                <a:lnTo>
                  <a:pt x="177215" y="69524"/>
                </a:lnTo>
                <a:lnTo>
                  <a:pt x="177224" y="50093"/>
                </a:lnTo>
                <a:lnTo>
                  <a:pt x="174959" y="35682"/>
                </a:lnTo>
                <a:lnTo>
                  <a:pt x="172170" y="26129"/>
                </a:lnTo>
                <a:lnTo>
                  <a:pt x="170827" y="22699"/>
                </a:lnTo>
                <a:lnTo>
                  <a:pt x="154117" y="14546"/>
                </a:lnTo>
                <a:close/>
              </a:path>
            </a:pathLst>
          </a:custGeom>
          <a:solidFill>
            <a:srgbClr val="8ACA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646678" y="4804917"/>
            <a:ext cx="63500" cy="20320"/>
          </a:xfrm>
          <a:custGeom>
            <a:avLst/>
            <a:gdLst/>
            <a:ahLst/>
            <a:cxnLst/>
            <a:rect l="l" t="t" r="r" b="b"/>
            <a:pathLst>
              <a:path w="63500" h="20320">
                <a:moveTo>
                  <a:pt x="63093" y="0"/>
                </a:moveTo>
                <a:lnTo>
                  <a:pt x="0" y="0"/>
                </a:lnTo>
                <a:lnTo>
                  <a:pt x="4914" y="13487"/>
                </a:lnTo>
                <a:lnTo>
                  <a:pt x="7340" y="20256"/>
                </a:lnTo>
                <a:lnTo>
                  <a:pt x="9026" y="19124"/>
                </a:lnTo>
                <a:lnTo>
                  <a:pt x="13922" y="16644"/>
                </a:lnTo>
                <a:lnTo>
                  <a:pt x="21813" y="14168"/>
                </a:lnTo>
                <a:lnTo>
                  <a:pt x="32486" y="13042"/>
                </a:lnTo>
                <a:lnTo>
                  <a:pt x="58355" y="13042"/>
                </a:lnTo>
                <a:lnTo>
                  <a:pt x="63093" y="0"/>
                </a:lnTo>
                <a:close/>
              </a:path>
              <a:path w="63500" h="20320">
                <a:moveTo>
                  <a:pt x="58355" y="13042"/>
                </a:moveTo>
                <a:lnTo>
                  <a:pt x="47485" y="13042"/>
                </a:lnTo>
                <a:lnTo>
                  <a:pt x="55740" y="20243"/>
                </a:lnTo>
                <a:lnTo>
                  <a:pt x="58355" y="13042"/>
                </a:lnTo>
                <a:close/>
              </a:path>
            </a:pathLst>
          </a:custGeom>
          <a:solidFill>
            <a:srgbClr val="8ACA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108640" y="1273047"/>
            <a:ext cx="1822450" cy="1822450"/>
          </a:xfrm>
          <a:custGeom>
            <a:avLst/>
            <a:gdLst/>
            <a:ahLst/>
            <a:cxnLst/>
            <a:rect l="l" t="t" r="r" b="b"/>
            <a:pathLst>
              <a:path w="1822450" h="1822450">
                <a:moveTo>
                  <a:pt x="911136" y="0"/>
                </a:moveTo>
                <a:lnTo>
                  <a:pt x="862746" y="1262"/>
                </a:lnTo>
                <a:lnTo>
                  <a:pt x="815014" y="5009"/>
                </a:lnTo>
                <a:lnTo>
                  <a:pt x="768002" y="11177"/>
                </a:lnTo>
                <a:lnTo>
                  <a:pt x="721775" y="19703"/>
                </a:lnTo>
                <a:lnTo>
                  <a:pt x="676394" y="30524"/>
                </a:lnTo>
                <a:lnTo>
                  <a:pt x="631923" y="43576"/>
                </a:lnTo>
                <a:lnTo>
                  <a:pt x="588425" y="58798"/>
                </a:lnTo>
                <a:lnTo>
                  <a:pt x="545963" y="76126"/>
                </a:lnTo>
                <a:lnTo>
                  <a:pt x="504599" y="95497"/>
                </a:lnTo>
                <a:lnTo>
                  <a:pt x="464397" y="116848"/>
                </a:lnTo>
                <a:lnTo>
                  <a:pt x="425419" y="140117"/>
                </a:lnTo>
                <a:lnTo>
                  <a:pt x="387729" y="165239"/>
                </a:lnTo>
                <a:lnTo>
                  <a:pt x="351390" y="192153"/>
                </a:lnTo>
                <a:lnTo>
                  <a:pt x="316464" y="220795"/>
                </a:lnTo>
                <a:lnTo>
                  <a:pt x="283014" y="251103"/>
                </a:lnTo>
                <a:lnTo>
                  <a:pt x="251104" y="283013"/>
                </a:lnTo>
                <a:lnTo>
                  <a:pt x="220797" y="316462"/>
                </a:lnTo>
                <a:lnTo>
                  <a:pt x="192154" y="351387"/>
                </a:lnTo>
                <a:lnTo>
                  <a:pt x="165240" y="387727"/>
                </a:lnTo>
                <a:lnTo>
                  <a:pt x="140117" y="425416"/>
                </a:lnTo>
                <a:lnTo>
                  <a:pt x="116849" y="464393"/>
                </a:lnTo>
                <a:lnTo>
                  <a:pt x="95497" y="504595"/>
                </a:lnTo>
                <a:lnTo>
                  <a:pt x="76126" y="545958"/>
                </a:lnTo>
                <a:lnTo>
                  <a:pt x="58798" y="588419"/>
                </a:lnTo>
                <a:lnTo>
                  <a:pt x="43576" y="631917"/>
                </a:lnTo>
                <a:lnTo>
                  <a:pt x="30524" y="676387"/>
                </a:lnTo>
                <a:lnTo>
                  <a:pt x="19703" y="721767"/>
                </a:lnTo>
                <a:lnTo>
                  <a:pt x="11177" y="767993"/>
                </a:lnTo>
                <a:lnTo>
                  <a:pt x="5009" y="815003"/>
                </a:lnTo>
                <a:lnTo>
                  <a:pt x="1262" y="862734"/>
                </a:lnTo>
                <a:lnTo>
                  <a:pt x="0" y="911123"/>
                </a:lnTo>
                <a:lnTo>
                  <a:pt x="1262" y="959512"/>
                </a:lnTo>
                <a:lnTo>
                  <a:pt x="5009" y="1007243"/>
                </a:lnTo>
                <a:lnTo>
                  <a:pt x="11177" y="1054253"/>
                </a:lnTo>
                <a:lnTo>
                  <a:pt x="19703" y="1100479"/>
                </a:lnTo>
                <a:lnTo>
                  <a:pt x="30524" y="1145859"/>
                </a:lnTo>
                <a:lnTo>
                  <a:pt x="43576" y="1190329"/>
                </a:lnTo>
                <a:lnTo>
                  <a:pt x="58798" y="1233826"/>
                </a:lnTo>
                <a:lnTo>
                  <a:pt x="76126" y="1276288"/>
                </a:lnTo>
                <a:lnTo>
                  <a:pt x="95497" y="1317651"/>
                </a:lnTo>
                <a:lnTo>
                  <a:pt x="116849" y="1357853"/>
                </a:lnTo>
                <a:lnTo>
                  <a:pt x="140117" y="1396830"/>
                </a:lnTo>
                <a:lnTo>
                  <a:pt x="165240" y="1434519"/>
                </a:lnTo>
                <a:lnTo>
                  <a:pt x="192154" y="1470858"/>
                </a:lnTo>
                <a:lnTo>
                  <a:pt x="220797" y="1505784"/>
                </a:lnTo>
                <a:lnTo>
                  <a:pt x="251104" y="1539233"/>
                </a:lnTo>
                <a:lnTo>
                  <a:pt x="283014" y="1571143"/>
                </a:lnTo>
                <a:lnTo>
                  <a:pt x="316464" y="1601450"/>
                </a:lnTo>
                <a:lnTo>
                  <a:pt x="351390" y="1630093"/>
                </a:lnTo>
                <a:lnTo>
                  <a:pt x="387729" y="1657006"/>
                </a:lnTo>
                <a:lnTo>
                  <a:pt x="425419" y="1682129"/>
                </a:lnTo>
                <a:lnTo>
                  <a:pt x="464397" y="1705397"/>
                </a:lnTo>
                <a:lnTo>
                  <a:pt x="504599" y="1726749"/>
                </a:lnTo>
                <a:lnTo>
                  <a:pt x="545963" y="1746120"/>
                </a:lnTo>
                <a:lnTo>
                  <a:pt x="588425" y="1763448"/>
                </a:lnTo>
                <a:lnTo>
                  <a:pt x="631923" y="1778669"/>
                </a:lnTo>
                <a:lnTo>
                  <a:pt x="676394" y="1791722"/>
                </a:lnTo>
                <a:lnTo>
                  <a:pt x="721775" y="1802543"/>
                </a:lnTo>
                <a:lnTo>
                  <a:pt x="768002" y="1811069"/>
                </a:lnTo>
                <a:lnTo>
                  <a:pt x="815014" y="1817237"/>
                </a:lnTo>
                <a:lnTo>
                  <a:pt x="862746" y="1820983"/>
                </a:lnTo>
                <a:lnTo>
                  <a:pt x="911136" y="1822246"/>
                </a:lnTo>
                <a:lnTo>
                  <a:pt x="959524" y="1820983"/>
                </a:lnTo>
                <a:lnTo>
                  <a:pt x="1007255" y="1817237"/>
                </a:lnTo>
                <a:lnTo>
                  <a:pt x="1054266" y="1811069"/>
                </a:lnTo>
                <a:lnTo>
                  <a:pt x="1100492" y="1802543"/>
                </a:lnTo>
                <a:lnTo>
                  <a:pt x="1145872" y="1791722"/>
                </a:lnTo>
                <a:lnTo>
                  <a:pt x="1190342" y="1778669"/>
                </a:lnTo>
                <a:lnTo>
                  <a:pt x="1233839" y="1763448"/>
                </a:lnTo>
                <a:lnTo>
                  <a:pt x="1276301" y="1746120"/>
                </a:lnTo>
                <a:lnTo>
                  <a:pt x="1317664" y="1726749"/>
                </a:lnTo>
                <a:lnTo>
                  <a:pt x="1357865" y="1705397"/>
                </a:lnTo>
                <a:lnTo>
                  <a:pt x="1396842" y="1682129"/>
                </a:lnTo>
                <a:lnTo>
                  <a:pt x="1434532" y="1657006"/>
                </a:lnTo>
                <a:lnTo>
                  <a:pt x="1470871" y="1630093"/>
                </a:lnTo>
                <a:lnTo>
                  <a:pt x="1505797" y="1601450"/>
                </a:lnTo>
                <a:lnTo>
                  <a:pt x="1539246" y="1571143"/>
                </a:lnTo>
                <a:lnTo>
                  <a:pt x="1571156" y="1539233"/>
                </a:lnTo>
                <a:lnTo>
                  <a:pt x="1601463" y="1505784"/>
                </a:lnTo>
                <a:lnTo>
                  <a:pt x="1630105" y="1470858"/>
                </a:lnTo>
                <a:lnTo>
                  <a:pt x="1657019" y="1434519"/>
                </a:lnTo>
                <a:lnTo>
                  <a:pt x="1682142" y="1396830"/>
                </a:lnTo>
                <a:lnTo>
                  <a:pt x="1705410" y="1357853"/>
                </a:lnTo>
                <a:lnTo>
                  <a:pt x="1726761" y="1317651"/>
                </a:lnTo>
                <a:lnTo>
                  <a:pt x="1746132" y="1276288"/>
                </a:lnTo>
                <a:lnTo>
                  <a:pt x="1763460" y="1233826"/>
                </a:lnTo>
                <a:lnTo>
                  <a:pt x="1778682" y="1190329"/>
                </a:lnTo>
                <a:lnTo>
                  <a:pt x="1791735" y="1145859"/>
                </a:lnTo>
                <a:lnTo>
                  <a:pt x="1802556" y="1100479"/>
                </a:lnTo>
                <a:lnTo>
                  <a:pt x="1811081" y="1054253"/>
                </a:lnTo>
                <a:lnTo>
                  <a:pt x="1817249" y="1007243"/>
                </a:lnTo>
                <a:lnTo>
                  <a:pt x="1820996" y="959512"/>
                </a:lnTo>
                <a:lnTo>
                  <a:pt x="1822259" y="911123"/>
                </a:lnTo>
                <a:lnTo>
                  <a:pt x="1820996" y="862734"/>
                </a:lnTo>
                <a:lnTo>
                  <a:pt x="1817249" y="815003"/>
                </a:lnTo>
                <a:lnTo>
                  <a:pt x="1811081" y="767993"/>
                </a:lnTo>
                <a:lnTo>
                  <a:pt x="1802556" y="721767"/>
                </a:lnTo>
                <a:lnTo>
                  <a:pt x="1791735" y="676387"/>
                </a:lnTo>
                <a:lnTo>
                  <a:pt x="1778682" y="631917"/>
                </a:lnTo>
                <a:lnTo>
                  <a:pt x="1763460" y="588419"/>
                </a:lnTo>
                <a:lnTo>
                  <a:pt x="1746132" y="545958"/>
                </a:lnTo>
                <a:lnTo>
                  <a:pt x="1726761" y="504595"/>
                </a:lnTo>
                <a:lnTo>
                  <a:pt x="1705410" y="464393"/>
                </a:lnTo>
                <a:lnTo>
                  <a:pt x="1682142" y="425416"/>
                </a:lnTo>
                <a:lnTo>
                  <a:pt x="1657019" y="387727"/>
                </a:lnTo>
                <a:lnTo>
                  <a:pt x="1630105" y="351387"/>
                </a:lnTo>
                <a:lnTo>
                  <a:pt x="1601463" y="316462"/>
                </a:lnTo>
                <a:lnTo>
                  <a:pt x="1571156" y="283013"/>
                </a:lnTo>
                <a:lnTo>
                  <a:pt x="1539246" y="251103"/>
                </a:lnTo>
                <a:lnTo>
                  <a:pt x="1505797" y="220795"/>
                </a:lnTo>
                <a:lnTo>
                  <a:pt x="1470871" y="192153"/>
                </a:lnTo>
                <a:lnTo>
                  <a:pt x="1434532" y="165239"/>
                </a:lnTo>
                <a:lnTo>
                  <a:pt x="1396842" y="140117"/>
                </a:lnTo>
                <a:lnTo>
                  <a:pt x="1357865" y="116848"/>
                </a:lnTo>
                <a:lnTo>
                  <a:pt x="1317664" y="95497"/>
                </a:lnTo>
                <a:lnTo>
                  <a:pt x="1276301" y="76126"/>
                </a:lnTo>
                <a:lnTo>
                  <a:pt x="1233839" y="58798"/>
                </a:lnTo>
                <a:lnTo>
                  <a:pt x="1190342" y="43576"/>
                </a:lnTo>
                <a:lnTo>
                  <a:pt x="1145872" y="30524"/>
                </a:lnTo>
                <a:lnTo>
                  <a:pt x="1100492" y="19703"/>
                </a:lnTo>
                <a:lnTo>
                  <a:pt x="1054266" y="11177"/>
                </a:lnTo>
                <a:lnTo>
                  <a:pt x="1007255" y="5009"/>
                </a:lnTo>
                <a:lnTo>
                  <a:pt x="959524" y="1262"/>
                </a:lnTo>
                <a:lnTo>
                  <a:pt x="91113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185716" y="1350111"/>
            <a:ext cx="1668145" cy="1668145"/>
          </a:xfrm>
          <a:custGeom>
            <a:avLst/>
            <a:gdLst/>
            <a:ahLst/>
            <a:cxnLst/>
            <a:rect l="l" t="t" r="r" b="b"/>
            <a:pathLst>
              <a:path w="1668145" h="1668145">
                <a:moveTo>
                  <a:pt x="834059" y="0"/>
                </a:moveTo>
                <a:lnTo>
                  <a:pt x="786730" y="1320"/>
                </a:lnTo>
                <a:lnTo>
                  <a:pt x="740093" y="5234"/>
                </a:lnTo>
                <a:lnTo>
                  <a:pt x="694219" y="11671"/>
                </a:lnTo>
                <a:lnTo>
                  <a:pt x="649178" y="20561"/>
                </a:lnTo>
                <a:lnTo>
                  <a:pt x="605042" y="31834"/>
                </a:lnTo>
                <a:lnTo>
                  <a:pt x="561880" y="45419"/>
                </a:lnTo>
                <a:lnTo>
                  <a:pt x="519762" y="61245"/>
                </a:lnTo>
                <a:lnTo>
                  <a:pt x="478760" y="79243"/>
                </a:lnTo>
                <a:lnTo>
                  <a:pt x="438943" y="99341"/>
                </a:lnTo>
                <a:lnTo>
                  <a:pt x="400382" y="121470"/>
                </a:lnTo>
                <a:lnTo>
                  <a:pt x="363148" y="145559"/>
                </a:lnTo>
                <a:lnTo>
                  <a:pt x="327310" y="171537"/>
                </a:lnTo>
                <a:lnTo>
                  <a:pt x="292940" y="199335"/>
                </a:lnTo>
                <a:lnTo>
                  <a:pt x="260107" y="228882"/>
                </a:lnTo>
                <a:lnTo>
                  <a:pt x="228882" y="260107"/>
                </a:lnTo>
                <a:lnTo>
                  <a:pt x="199335" y="292940"/>
                </a:lnTo>
                <a:lnTo>
                  <a:pt x="171537" y="327310"/>
                </a:lnTo>
                <a:lnTo>
                  <a:pt x="145559" y="363148"/>
                </a:lnTo>
                <a:lnTo>
                  <a:pt x="121470" y="400382"/>
                </a:lnTo>
                <a:lnTo>
                  <a:pt x="99341" y="438943"/>
                </a:lnTo>
                <a:lnTo>
                  <a:pt x="79243" y="478760"/>
                </a:lnTo>
                <a:lnTo>
                  <a:pt x="61245" y="519762"/>
                </a:lnTo>
                <a:lnTo>
                  <a:pt x="45419" y="561880"/>
                </a:lnTo>
                <a:lnTo>
                  <a:pt x="31834" y="605042"/>
                </a:lnTo>
                <a:lnTo>
                  <a:pt x="20561" y="649178"/>
                </a:lnTo>
                <a:lnTo>
                  <a:pt x="11671" y="694219"/>
                </a:lnTo>
                <a:lnTo>
                  <a:pt x="5234" y="740093"/>
                </a:lnTo>
                <a:lnTo>
                  <a:pt x="1320" y="786730"/>
                </a:lnTo>
                <a:lnTo>
                  <a:pt x="0" y="834059"/>
                </a:lnTo>
                <a:lnTo>
                  <a:pt x="1320" y="881389"/>
                </a:lnTo>
                <a:lnTo>
                  <a:pt x="5234" y="928026"/>
                </a:lnTo>
                <a:lnTo>
                  <a:pt x="11671" y="973900"/>
                </a:lnTo>
                <a:lnTo>
                  <a:pt x="20561" y="1018940"/>
                </a:lnTo>
                <a:lnTo>
                  <a:pt x="31834" y="1063077"/>
                </a:lnTo>
                <a:lnTo>
                  <a:pt x="45419" y="1106239"/>
                </a:lnTo>
                <a:lnTo>
                  <a:pt x="61245" y="1148356"/>
                </a:lnTo>
                <a:lnTo>
                  <a:pt x="79243" y="1189359"/>
                </a:lnTo>
                <a:lnTo>
                  <a:pt x="99341" y="1229176"/>
                </a:lnTo>
                <a:lnTo>
                  <a:pt x="121470" y="1267736"/>
                </a:lnTo>
                <a:lnTo>
                  <a:pt x="145559" y="1304971"/>
                </a:lnTo>
                <a:lnTo>
                  <a:pt x="171537" y="1340809"/>
                </a:lnTo>
                <a:lnTo>
                  <a:pt x="199335" y="1375179"/>
                </a:lnTo>
                <a:lnTo>
                  <a:pt x="228882" y="1408012"/>
                </a:lnTo>
                <a:lnTo>
                  <a:pt x="260107" y="1439237"/>
                </a:lnTo>
                <a:lnTo>
                  <a:pt x="292940" y="1468783"/>
                </a:lnTo>
                <a:lnTo>
                  <a:pt x="327310" y="1496581"/>
                </a:lnTo>
                <a:lnTo>
                  <a:pt x="363148" y="1522560"/>
                </a:lnTo>
                <a:lnTo>
                  <a:pt x="400382" y="1546649"/>
                </a:lnTo>
                <a:lnTo>
                  <a:pt x="438943" y="1568778"/>
                </a:lnTo>
                <a:lnTo>
                  <a:pt x="478760" y="1588876"/>
                </a:lnTo>
                <a:lnTo>
                  <a:pt x="519762" y="1606874"/>
                </a:lnTo>
                <a:lnTo>
                  <a:pt x="561880" y="1622700"/>
                </a:lnTo>
                <a:lnTo>
                  <a:pt x="605042" y="1636285"/>
                </a:lnTo>
                <a:lnTo>
                  <a:pt x="649178" y="1647557"/>
                </a:lnTo>
                <a:lnTo>
                  <a:pt x="694219" y="1656447"/>
                </a:lnTo>
                <a:lnTo>
                  <a:pt x="740093" y="1662885"/>
                </a:lnTo>
                <a:lnTo>
                  <a:pt x="786730" y="1666799"/>
                </a:lnTo>
                <a:lnTo>
                  <a:pt x="834059" y="1668119"/>
                </a:lnTo>
                <a:lnTo>
                  <a:pt x="881388" y="1666799"/>
                </a:lnTo>
                <a:lnTo>
                  <a:pt x="928024" y="1662885"/>
                </a:lnTo>
                <a:lnTo>
                  <a:pt x="973896" y="1656447"/>
                </a:lnTo>
                <a:lnTo>
                  <a:pt x="1018936" y="1647557"/>
                </a:lnTo>
                <a:lnTo>
                  <a:pt x="1063071" y="1636285"/>
                </a:lnTo>
                <a:lnTo>
                  <a:pt x="1106233" y="1622700"/>
                </a:lnTo>
                <a:lnTo>
                  <a:pt x="1148349" y="1606874"/>
                </a:lnTo>
                <a:lnTo>
                  <a:pt x="1189351" y="1588876"/>
                </a:lnTo>
                <a:lnTo>
                  <a:pt x="1229167" y="1568778"/>
                </a:lnTo>
                <a:lnTo>
                  <a:pt x="1267727" y="1546649"/>
                </a:lnTo>
                <a:lnTo>
                  <a:pt x="1304961" y="1522560"/>
                </a:lnTo>
                <a:lnTo>
                  <a:pt x="1340798" y="1496581"/>
                </a:lnTo>
                <a:lnTo>
                  <a:pt x="1375168" y="1468783"/>
                </a:lnTo>
                <a:lnTo>
                  <a:pt x="1408001" y="1439237"/>
                </a:lnTo>
                <a:lnTo>
                  <a:pt x="1439226" y="1408012"/>
                </a:lnTo>
                <a:lnTo>
                  <a:pt x="1468772" y="1375179"/>
                </a:lnTo>
                <a:lnTo>
                  <a:pt x="1496569" y="1340809"/>
                </a:lnTo>
                <a:lnTo>
                  <a:pt x="1522548" y="1304971"/>
                </a:lnTo>
                <a:lnTo>
                  <a:pt x="1546636" y="1267736"/>
                </a:lnTo>
                <a:lnTo>
                  <a:pt x="1568765" y="1229176"/>
                </a:lnTo>
                <a:lnTo>
                  <a:pt x="1588864" y="1189359"/>
                </a:lnTo>
                <a:lnTo>
                  <a:pt x="1606861" y="1148356"/>
                </a:lnTo>
                <a:lnTo>
                  <a:pt x="1622687" y="1106239"/>
                </a:lnTo>
                <a:lnTo>
                  <a:pt x="1636272" y="1063077"/>
                </a:lnTo>
                <a:lnTo>
                  <a:pt x="1647545" y="1018940"/>
                </a:lnTo>
                <a:lnTo>
                  <a:pt x="1656435" y="973900"/>
                </a:lnTo>
                <a:lnTo>
                  <a:pt x="1662872" y="928026"/>
                </a:lnTo>
                <a:lnTo>
                  <a:pt x="1666786" y="881389"/>
                </a:lnTo>
                <a:lnTo>
                  <a:pt x="1668106" y="834059"/>
                </a:lnTo>
                <a:lnTo>
                  <a:pt x="1666786" y="786730"/>
                </a:lnTo>
                <a:lnTo>
                  <a:pt x="1662872" y="740093"/>
                </a:lnTo>
                <a:lnTo>
                  <a:pt x="1656435" y="694219"/>
                </a:lnTo>
                <a:lnTo>
                  <a:pt x="1647545" y="649178"/>
                </a:lnTo>
                <a:lnTo>
                  <a:pt x="1636272" y="605042"/>
                </a:lnTo>
                <a:lnTo>
                  <a:pt x="1622687" y="561880"/>
                </a:lnTo>
                <a:lnTo>
                  <a:pt x="1606861" y="519762"/>
                </a:lnTo>
                <a:lnTo>
                  <a:pt x="1588864" y="478760"/>
                </a:lnTo>
                <a:lnTo>
                  <a:pt x="1568765" y="438943"/>
                </a:lnTo>
                <a:lnTo>
                  <a:pt x="1546636" y="400382"/>
                </a:lnTo>
                <a:lnTo>
                  <a:pt x="1522548" y="363148"/>
                </a:lnTo>
                <a:lnTo>
                  <a:pt x="1496569" y="327310"/>
                </a:lnTo>
                <a:lnTo>
                  <a:pt x="1468772" y="292940"/>
                </a:lnTo>
                <a:lnTo>
                  <a:pt x="1439226" y="260107"/>
                </a:lnTo>
                <a:lnTo>
                  <a:pt x="1408001" y="228882"/>
                </a:lnTo>
                <a:lnTo>
                  <a:pt x="1375168" y="199335"/>
                </a:lnTo>
                <a:lnTo>
                  <a:pt x="1340798" y="171537"/>
                </a:lnTo>
                <a:lnTo>
                  <a:pt x="1304961" y="145559"/>
                </a:lnTo>
                <a:lnTo>
                  <a:pt x="1267727" y="121470"/>
                </a:lnTo>
                <a:lnTo>
                  <a:pt x="1229167" y="99341"/>
                </a:lnTo>
                <a:lnTo>
                  <a:pt x="1189351" y="79243"/>
                </a:lnTo>
                <a:lnTo>
                  <a:pt x="1148349" y="61245"/>
                </a:lnTo>
                <a:lnTo>
                  <a:pt x="1106233" y="45419"/>
                </a:lnTo>
                <a:lnTo>
                  <a:pt x="1063071" y="31834"/>
                </a:lnTo>
                <a:lnTo>
                  <a:pt x="1018936" y="20561"/>
                </a:lnTo>
                <a:lnTo>
                  <a:pt x="973896" y="11671"/>
                </a:lnTo>
                <a:lnTo>
                  <a:pt x="928024" y="5234"/>
                </a:lnTo>
                <a:lnTo>
                  <a:pt x="881388" y="1320"/>
                </a:lnTo>
                <a:lnTo>
                  <a:pt x="834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586052" y="1534744"/>
            <a:ext cx="880371" cy="137352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706251" y="2425052"/>
            <a:ext cx="627380" cy="483234"/>
          </a:xfrm>
          <a:custGeom>
            <a:avLst/>
            <a:gdLst/>
            <a:ahLst/>
            <a:cxnLst/>
            <a:rect l="l" t="t" r="r" b="b"/>
            <a:pathLst>
              <a:path w="627379" h="483235">
                <a:moveTo>
                  <a:pt x="431368" y="0"/>
                </a:moveTo>
                <a:lnTo>
                  <a:pt x="195668" y="0"/>
                </a:lnTo>
                <a:lnTo>
                  <a:pt x="194183" y="1409"/>
                </a:lnTo>
                <a:lnTo>
                  <a:pt x="194370" y="40316"/>
                </a:lnTo>
                <a:lnTo>
                  <a:pt x="193795" y="103001"/>
                </a:lnTo>
                <a:lnTo>
                  <a:pt x="191391" y="171561"/>
                </a:lnTo>
                <a:lnTo>
                  <a:pt x="186080" y="226237"/>
                </a:lnTo>
                <a:lnTo>
                  <a:pt x="165970" y="262354"/>
                </a:lnTo>
                <a:lnTo>
                  <a:pt x="0" y="316496"/>
                </a:lnTo>
                <a:lnTo>
                  <a:pt x="39320" y="358813"/>
                </a:lnTo>
                <a:lnTo>
                  <a:pt x="80766" y="395495"/>
                </a:lnTo>
                <a:lnTo>
                  <a:pt x="124156" y="426222"/>
                </a:lnTo>
                <a:lnTo>
                  <a:pt x="169307" y="450676"/>
                </a:lnTo>
                <a:lnTo>
                  <a:pt x="216040" y="468537"/>
                </a:lnTo>
                <a:lnTo>
                  <a:pt x="264173" y="479488"/>
                </a:lnTo>
                <a:lnTo>
                  <a:pt x="313524" y="483209"/>
                </a:lnTo>
                <a:lnTo>
                  <a:pt x="362871" y="479488"/>
                </a:lnTo>
                <a:lnTo>
                  <a:pt x="411001" y="468537"/>
                </a:lnTo>
                <a:lnTo>
                  <a:pt x="457732" y="450676"/>
                </a:lnTo>
                <a:lnTo>
                  <a:pt x="502884" y="426222"/>
                </a:lnTo>
                <a:lnTo>
                  <a:pt x="546275" y="395495"/>
                </a:lnTo>
                <a:lnTo>
                  <a:pt x="587724" y="358813"/>
                </a:lnTo>
                <a:lnTo>
                  <a:pt x="627049" y="316496"/>
                </a:lnTo>
                <a:lnTo>
                  <a:pt x="473633" y="268655"/>
                </a:lnTo>
                <a:lnTo>
                  <a:pt x="461018" y="262349"/>
                </a:lnTo>
                <a:lnTo>
                  <a:pt x="440969" y="226237"/>
                </a:lnTo>
                <a:lnTo>
                  <a:pt x="435747" y="170307"/>
                </a:lnTo>
                <a:lnTo>
                  <a:pt x="433339" y="101830"/>
                </a:lnTo>
                <a:lnTo>
                  <a:pt x="432718" y="39812"/>
                </a:lnTo>
                <a:lnTo>
                  <a:pt x="432854" y="1409"/>
                </a:lnTo>
                <a:lnTo>
                  <a:pt x="431368" y="0"/>
                </a:lnTo>
                <a:close/>
              </a:path>
            </a:pathLst>
          </a:custGeom>
          <a:solidFill>
            <a:srgbClr val="F8D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289787" y="2062113"/>
            <a:ext cx="148008" cy="20818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899837" y="2437650"/>
            <a:ext cx="239979" cy="13120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601731" y="2062113"/>
            <a:ext cx="148008" cy="20818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663259" y="1729727"/>
            <a:ext cx="713105" cy="811530"/>
          </a:xfrm>
          <a:custGeom>
            <a:avLst/>
            <a:gdLst/>
            <a:ahLst/>
            <a:cxnLst/>
            <a:rect l="l" t="t" r="r" b="b"/>
            <a:pathLst>
              <a:path w="713104" h="811530">
                <a:moveTo>
                  <a:pt x="356516" y="0"/>
                </a:moveTo>
                <a:lnTo>
                  <a:pt x="285513" y="882"/>
                </a:lnTo>
                <a:lnTo>
                  <a:pt x="224501" y="8924"/>
                </a:lnTo>
                <a:lnTo>
                  <a:pt x="172735" y="23251"/>
                </a:lnTo>
                <a:lnTo>
                  <a:pt x="129473" y="42992"/>
                </a:lnTo>
                <a:lnTo>
                  <a:pt x="93969" y="67274"/>
                </a:lnTo>
                <a:lnTo>
                  <a:pt x="65480" y="95223"/>
                </a:lnTo>
                <a:lnTo>
                  <a:pt x="26573" y="158631"/>
                </a:lnTo>
                <a:lnTo>
                  <a:pt x="6800" y="226233"/>
                </a:lnTo>
                <a:lnTo>
                  <a:pt x="210" y="291047"/>
                </a:lnTo>
                <a:lnTo>
                  <a:pt x="0" y="320225"/>
                </a:lnTo>
                <a:lnTo>
                  <a:pt x="853" y="346087"/>
                </a:lnTo>
                <a:lnTo>
                  <a:pt x="6184" y="398337"/>
                </a:lnTo>
                <a:lnTo>
                  <a:pt x="16180" y="454798"/>
                </a:lnTo>
                <a:lnTo>
                  <a:pt x="28793" y="510858"/>
                </a:lnTo>
                <a:lnTo>
                  <a:pt x="41977" y="561909"/>
                </a:lnTo>
                <a:lnTo>
                  <a:pt x="53685" y="603338"/>
                </a:lnTo>
                <a:lnTo>
                  <a:pt x="74446" y="651262"/>
                </a:lnTo>
                <a:lnTo>
                  <a:pt x="107000" y="692327"/>
                </a:lnTo>
                <a:lnTo>
                  <a:pt x="163140" y="744024"/>
                </a:lnTo>
                <a:lnTo>
                  <a:pt x="207845" y="773623"/>
                </a:lnTo>
                <a:lnTo>
                  <a:pt x="264507" y="792254"/>
                </a:lnTo>
                <a:lnTo>
                  <a:pt x="356516" y="811047"/>
                </a:lnTo>
                <a:lnTo>
                  <a:pt x="382441" y="804957"/>
                </a:lnTo>
                <a:lnTo>
                  <a:pt x="446440" y="784915"/>
                </a:lnTo>
                <a:lnTo>
                  <a:pt x="527854" y="748259"/>
                </a:lnTo>
                <a:lnTo>
                  <a:pt x="606021" y="692327"/>
                </a:lnTo>
                <a:lnTo>
                  <a:pt x="638574" y="651262"/>
                </a:lnTo>
                <a:lnTo>
                  <a:pt x="659335" y="603338"/>
                </a:lnTo>
                <a:lnTo>
                  <a:pt x="671044" y="561909"/>
                </a:lnTo>
                <a:lnTo>
                  <a:pt x="684230" y="510858"/>
                </a:lnTo>
                <a:lnTo>
                  <a:pt x="696846" y="454798"/>
                </a:lnTo>
                <a:lnTo>
                  <a:pt x="706841" y="398337"/>
                </a:lnTo>
                <a:lnTo>
                  <a:pt x="712167" y="346087"/>
                </a:lnTo>
                <a:lnTo>
                  <a:pt x="713021" y="320225"/>
                </a:lnTo>
                <a:lnTo>
                  <a:pt x="712810" y="291047"/>
                </a:lnTo>
                <a:lnTo>
                  <a:pt x="706223" y="226233"/>
                </a:lnTo>
                <a:lnTo>
                  <a:pt x="686452" y="158631"/>
                </a:lnTo>
                <a:lnTo>
                  <a:pt x="647548" y="95223"/>
                </a:lnTo>
                <a:lnTo>
                  <a:pt x="619060" y="67274"/>
                </a:lnTo>
                <a:lnTo>
                  <a:pt x="583558" y="42992"/>
                </a:lnTo>
                <a:lnTo>
                  <a:pt x="540296" y="23251"/>
                </a:lnTo>
                <a:lnTo>
                  <a:pt x="488531" y="8924"/>
                </a:lnTo>
                <a:lnTo>
                  <a:pt x="427519" y="882"/>
                </a:lnTo>
                <a:lnTo>
                  <a:pt x="356516" y="0"/>
                </a:lnTo>
                <a:close/>
              </a:path>
            </a:pathLst>
          </a:custGeom>
          <a:solidFill>
            <a:srgbClr val="F8D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781397" y="2072830"/>
            <a:ext cx="55880" cy="29209"/>
          </a:xfrm>
          <a:custGeom>
            <a:avLst/>
            <a:gdLst/>
            <a:ahLst/>
            <a:cxnLst/>
            <a:rect l="l" t="t" r="r" b="b"/>
            <a:pathLst>
              <a:path w="55879" h="29210">
                <a:moveTo>
                  <a:pt x="0" y="0"/>
                </a:moveTo>
                <a:lnTo>
                  <a:pt x="21539" y="29197"/>
                </a:lnTo>
                <a:lnTo>
                  <a:pt x="55676" y="15811"/>
                </a:lnTo>
                <a:lnTo>
                  <a:pt x="0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159286" y="2049729"/>
            <a:ext cx="112928" cy="10911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801717" y="2049729"/>
            <a:ext cx="92710" cy="109220"/>
          </a:xfrm>
          <a:custGeom>
            <a:avLst/>
            <a:gdLst/>
            <a:ahLst/>
            <a:cxnLst/>
            <a:rect l="l" t="t" r="r" b="b"/>
            <a:pathLst>
              <a:path w="92710" h="109219">
                <a:moveTo>
                  <a:pt x="46304" y="0"/>
                </a:moveTo>
                <a:lnTo>
                  <a:pt x="28278" y="4286"/>
                </a:lnTo>
                <a:lnTo>
                  <a:pt x="13560" y="15978"/>
                </a:lnTo>
                <a:lnTo>
                  <a:pt x="3638" y="33320"/>
                </a:lnTo>
                <a:lnTo>
                  <a:pt x="0" y="54559"/>
                </a:lnTo>
                <a:lnTo>
                  <a:pt x="3638" y="75792"/>
                </a:lnTo>
                <a:lnTo>
                  <a:pt x="13560" y="93135"/>
                </a:lnTo>
                <a:lnTo>
                  <a:pt x="28278" y="104829"/>
                </a:lnTo>
                <a:lnTo>
                  <a:pt x="46304" y="109118"/>
                </a:lnTo>
                <a:lnTo>
                  <a:pt x="64329" y="104829"/>
                </a:lnTo>
                <a:lnTo>
                  <a:pt x="79047" y="93135"/>
                </a:lnTo>
                <a:lnTo>
                  <a:pt x="88970" y="75792"/>
                </a:lnTo>
                <a:lnTo>
                  <a:pt x="92608" y="54559"/>
                </a:lnTo>
                <a:lnTo>
                  <a:pt x="88970" y="33320"/>
                </a:lnTo>
                <a:lnTo>
                  <a:pt x="79047" y="15978"/>
                </a:lnTo>
                <a:lnTo>
                  <a:pt x="64329" y="4286"/>
                </a:lnTo>
                <a:lnTo>
                  <a:pt x="46304" y="0"/>
                </a:lnTo>
                <a:close/>
              </a:path>
            </a:pathLst>
          </a:custGeom>
          <a:solidFill>
            <a:srgbClr val="3020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893081" y="2328036"/>
            <a:ext cx="253364" cy="818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893081" y="2328036"/>
            <a:ext cx="253365" cy="81915"/>
          </a:xfrm>
          <a:custGeom>
            <a:avLst/>
            <a:gdLst/>
            <a:ahLst/>
            <a:cxnLst/>
            <a:rect l="l" t="t" r="r" b="b"/>
            <a:pathLst>
              <a:path w="253364" h="81914">
                <a:moveTo>
                  <a:pt x="253364" y="0"/>
                </a:moveTo>
                <a:lnTo>
                  <a:pt x="232279" y="33136"/>
                </a:lnTo>
                <a:lnTo>
                  <a:pt x="202972" y="59007"/>
                </a:lnTo>
                <a:lnTo>
                  <a:pt x="167191" y="75834"/>
                </a:lnTo>
                <a:lnTo>
                  <a:pt x="126682" y="81838"/>
                </a:lnTo>
                <a:lnTo>
                  <a:pt x="86173" y="75834"/>
                </a:lnTo>
                <a:lnTo>
                  <a:pt x="50392" y="59007"/>
                </a:lnTo>
                <a:lnTo>
                  <a:pt x="21085" y="33136"/>
                </a:lnTo>
                <a:lnTo>
                  <a:pt x="0" y="0"/>
                </a:lnTo>
                <a:lnTo>
                  <a:pt x="253364" y="0"/>
                </a:lnTo>
              </a:path>
            </a:pathLst>
          </a:custGeom>
          <a:ln w="25400">
            <a:solidFill>
              <a:srgbClr val="ED7C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205590" y="2183739"/>
            <a:ext cx="103060" cy="1030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750193" y="2183739"/>
            <a:ext cx="103047" cy="10307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500038" y="2650820"/>
            <a:ext cx="1040130" cy="367665"/>
          </a:xfrm>
          <a:custGeom>
            <a:avLst/>
            <a:gdLst/>
            <a:ahLst/>
            <a:cxnLst/>
            <a:rect l="l" t="t" r="r" b="b"/>
            <a:pathLst>
              <a:path w="1040129" h="367664">
                <a:moveTo>
                  <a:pt x="392357" y="0"/>
                </a:moveTo>
                <a:lnTo>
                  <a:pt x="372178" y="36597"/>
                </a:lnTo>
                <a:lnTo>
                  <a:pt x="96663" y="124891"/>
                </a:lnTo>
                <a:lnTo>
                  <a:pt x="75848" y="132369"/>
                </a:lnTo>
                <a:lnTo>
                  <a:pt x="55800" y="141628"/>
                </a:lnTo>
                <a:lnTo>
                  <a:pt x="36705" y="152686"/>
                </a:lnTo>
                <a:lnTo>
                  <a:pt x="18748" y="165557"/>
                </a:lnTo>
                <a:lnTo>
                  <a:pt x="0" y="185376"/>
                </a:lnTo>
                <a:lnTo>
                  <a:pt x="12989" y="195881"/>
                </a:lnTo>
                <a:lnTo>
                  <a:pt x="48826" y="221860"/>
                </a:lnTo>
                <a:lnTo>
                  <a:pt x="86061" y="245950"/>
                </a:lnTo>
                <a:lnTo>
                  <a:pt x="124622" y="268079"/>
                </a:lnTo>
                <a:lnTo>
                  <a:pt x="164438" y="288178"/>
                </a:lnTo>
                <a:lnTo>
                  <a:pt x="205441" y="306176"/>
                </a:lnTo>
                <a:lnTo>
                  <a:pt x="247558" y="322003"/>
                </a:lnTo>
                <a:lnTo>
                  <a:pt x="290720" y="335588"/>
                </a:lnTo>
                <a:lnTo>
                  <a:pt x="334857" y="346861"/>
                </a:lnTo>
                <a:lnTo>
                  <a:pt x="379897" y="355751"/>
                </a:lnTo>
                <a:lnTo>
                  <a:pt x="425771" y="362189"/>
                </a:lnTo>
                <a:lnTo>
                  <a:pt x="472408" y="366103"/>
                </a:lnTo>
                <a:lnTo>
                  <a:pt x="519738" y="367423"/>
                </a:lnTo>
                <a:lnTo>
                  <a:pt x="567066" y="366103"/>
                </a:lnTo>
                <a:lnTo>
                  <a:pt x="613702" y="362189"/>
                </a:lnTo>
                <a:lnTo>
                  <a:pt x="659574" y="355751"/>
                </a:lnTo>
                <a:lnTo>
                  <a:pt x="704614" y="346861"/>
                </a:lnTo>
                <a:lnTo>
                  <a:pt x="748749" y="335588"/>
                </a:lnTo>
                <a:lnTo>
                  <a:pt x="791910" y="322003"/>
                </a:lnTo>
                <a:lnTo>
                  <a:pt x="834026" y="306176"/>
                </a:lnTo>
                <a:lnTo>
                  <a:pt x="875027" y="288178"/>
                </a:lnTo>
                <a:lnTo>
                  <a:pt x="914843" y="268079"/>
                </a:lnTo>
                <a:lnTo>
                  <a:pt x="953402" y="245950"/>
                </a:lnTo>
                <a:lnTo>
                  <a:pt x="990636" y="221860"/>
                </a:lnTo>
                <a:lnTo>
                  <a:pt x="1026472" y="195881"/>
                </a:lnTo>
                <a:lnTo>
                  <a:pt x="1039719" y="185167"/>
                </a:lnTo>
                <a:lnTo>
                  <a:pt x="1011532" y="158534"/>
                </a:lnTo>
                <a:lnTo>
                  <a:pt x="961507" y="131412"/>
                </a:lnTo>
                <a:lnTo>
                  <a:pt x="679847" y="42900"/>
                </a:lnTo>
                <a:lnTo>
                  <a:pt x="667231" y="36592"/>
                </a:lnTo>
                <a:lnTo>
                  <a:pt x="657615" y="26819"/>
                </a:lnTo>
                <a:lnTo>
                  <a:pt x="650951" y="14479"/>
                </a:lnTo>
                <a:lnTo>
                  <a:pt x="647606" y="2044"/>
                </a:lnTo>
                <a:lnTo>
                  <a:pt x="519738" y="2044"/>
                </a:lnTo>
                <a:lnTo>
                  <a:pt x="455237" y="1517"/>
                </a:lnTo>
                <a:lnTo>
                  <a:pt x="392357" y="0"/>
                </a:lnTo>
                <a:close/>
              </a:path>
              <a:path w="1040129" h="367664">
                <a:moveTo>
                  <a:pt x="647106" y="0"/>
                </a:moveTo>
                <a:lnTo>
                  <a:pt x="584227" y="1517"/>
                </a:lnTo>
                <a:lnTo>
                  <a:pt x="519738" y="2044"/>
                </a:lnTo>
                <a:lnTo>
                  <a:pt x="647606" y="2044"/>
                </a:lnTo>
                <a:lnTo>
                  <a:pt x="647182" y="469"/>
                </a:lnTo>
                <a:lnTo>
                  <a:pt x="647106" y="0"/>
                </a:lnTo>
                <a:close/>
              </a:path>
            </a:pathLst>
          </a:custGeom>
          <a:solidFill>
            <a:srgbClr val="F78D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019776" y="2628900"/>
            <a:ext cx="0" cy="388620"/>
          </a:xfrm>
          <a:custGeom>
            <a:avLst/>
            <a:gdLst/>
            <a:ahLst/>
            <a:cxnLst/>
            <a:rect l="l" t="t" r="r" b="b"/>
            <a:pathLst>
              <a:path w="0" h="388619">
                <a:moveTo>
                  <a:pt x="0" y="0"/>
                </a:moveTo>
                <a:lnTo>
                  <a:pt x="0" y="388620"/>
                </a:lnTo>
              </a:path>
            </a:pathLst>
          </a:custGeom>
          <a:ln w="22758">
            <a:solidFill>
              <a:srgbClr val="FB80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892408" y="2623781"/>
            <a:ext cx="255270" cy="29209"/>
          </a:xfrm>
          <a:custGeom>
            <a:avLst/>
            <a:gdLst/>
            <a:ahLst/>
            <a:cxnLst/>
            <a:rect l="l" t="t" r="r" b="b"/>
            <a:pathLst>
              <a:path w="255270" h="29210">
                <a:moveTo>
                  <a:pt x="3263" y="12"/>
                </a:moveTo>
                <a:lnTo>
                  <a:pt x="2541" y="7507"/>
                </a:lnTo>
                <a:lnTo>
                  <a:pt x="1760" y="14554"/>
                </a:lnTo>
                <a:lnTo>
                  <a:pt x="915" y="21086"/>
                </a:lnTo>
                <a:lnTo>
                  <a:pt x="0" y="27038"/>
                </a:lnTo>
                <a:lnTo>
                  <a:pt x="62874" y="28551"/>
                </a:lnTo>
                <a:lnTo>
                  <a:pt x="127368" y="29083"/>
                </a:lnTo>
                <a:lnTo>
                  <a:pt x="191857" y="28551"/>
                </a:lnTo>
                <a:lnTo>
                  <a:pt x="254736" y="27038"/>
                </a:lnTo>
                <a:lnTo>
                  <a:pt x="253864" y="20993"/>
                </a:lnTo>
                <a:lnTo>
                  <a:pt x="253053" y="14438"/>
                </a:lnTo>
                <a:lnTo>
                  <a:pt x="252300" y="7423"/>
                </a:lnTo>
                <a:lnTo>
                  <a:pt x="252082" y="5118"/>
                </a:lnTo>
                <a:lnTo>
                  <a:pt x="127368" y="5118"/>
                </a:lnTo>
                <a:lnTo>
                  <a:pt x="95947" y="4775"/>
                </a:lnTo>
                <a:lnTo>
                  <a:pt x="64771" y="3778"/>
                </a:lnTo>
                <a:lnTo>
                  <a:pt x="33830" y="2171"/>
                </a:lnTo>
                <a:lnTo>
                  <a:pt x="3263" y="12"/>
                </a:lnTo>
                <a:close/>
              </a:path>
              <a:path w="255270" h="29210">
                <a:moveTo>
                  <a:pt x="251599" y="0"/>
                </a:moveTo>
                <a:lnTo>
                  <a:pt x="220816" y="2176"/>
                </a:lnTo>
                <a:lnTo>
                  <a:pt x="189939" y="3779"/>
                </a:lnTo>
                <a:lnTo>
                  <a:pt x="158787" y="4775"/>
                </a:lnTo>
                <a:lnTo>
                  <a:pt x="127368" y="5118"/>
                </a:lnTo>
                <a:lnTo>
                  <a:pt x="252082" y="5118"/>
                </a:lnTo>
                <a:lnTo>
                  <a:pt x="251599" y="0"/>
                </a:lnTo>
                <a:close/>
              </a:path>
            </a:pathLst>
          </a:custGeom>
          <a:solidFill>
            <a:srgbClr val="FB800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629585" y="1571141"/>
            <a:ext cx="792794" cy="62119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266457" y="3119005"/>
            <a:ext cx="4005162" cy="537276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656922" y="8213001"/>
            <a:ext cx="1339215" cy="278765"/>
          </a:xfrm>
          <a:custGeom>
            <a:avLst/>
            <a:gdLst/>
            <a:ahLst/>
            <a:cxnLst/>
            <a:rect l="l" t="t" r="r" b="b"/>
            <a:pathLst>
              <a:path w="1339215" h="278765">
                <a:moveTo>
                  <a:pt x="669531" y="0"/>
                </a:moveTo>
                <a:lnTo>
                  <a:pt x="596578" y="817"/>
                </a:lnTo>
                <a:lnTo>
                  <a:pt x="525900" y="3214"/>
                </a:lnTo>
                <a:lnTo>
                  <a:pt x="457907" y="7104"/>
                </a:lnTo>
                <a:lnTo>
                  <a:pt x="393005" y="12404"/>
                </a:lnTo>
                <a:lnTo>
                  <a:pt x="331605" y="19027"/>
                </a:lnTo>
                <a:lnTo>
                  <a:pt x="274114" y="26890"/>
                </a:lnTo>
                <a:lnTo>
                  <a:pt x="220940" y="35906"/>
                </a:lnTo>
                <a:lnTo>
                  <a:pt x="172493" y="45991"/>
                </a:lnTo>
                <a:lnTo>
                  <a:pt x="129180" y="57061"/>
                </a:lnTo>
                <a:lnTo>
                  <a:pt x="91410" y="69029"/>
                </a:lnTo>
                <a:lnTo>
                  <a:pt x="34133" y="95323"/>
                </a:lnTo>
                <a:lnTo>
                  <a:pt x="3928" y="124193"/>
                </a:lnTo>
                <a:lnTo>
                  <a:pt x="0" y="139382"/>
                </a:lnTo>
                <a:lnTo>
                  <a:pt x="3928" y="154571"/>
                </a:lnTo>
                <a:lnTo>
                  <a:pt x="34133" y="183441"/>
                </a:lnTo>
                <a:lnTo>
                  <a:pt x="91410" y="209735"/>
                </a:lnTo>
                <a:lnTo>
                  <a:pt x="129180" y="221703"/>
                </a:lnTo>
                <a:lnTo>
                  <a:pt x="172493" y="232773"/>
                </a:lnTo>
                <a:lnTo>
                  <a:pt x="220940" y="242858"/>
                </a:lnTo>
                <a:lnTo>
                  <a:pt x="274114" y="251874"/>
                </a:lnTo>
                <a:lnTo>
                  <a:pt x="331605" y="259737"/>
                </a:lnTo>
                <a:lnTo>
                  <a:pt x="393005" y="266360"/>
                </a:lnTo>
                <a:lnTo>
                  <a:pt x="457907" y="271660"/>
                </a:lnTo>
                <a:lnTo>
                  <a:pt x="525900" y="275550"/>
                </a:lnTo>
                <a:lnTo>
                  <a:pt x="596578" y="277947"/>
                </a:lnTo>
                <a:lnTo>
                  <a:pt x="669531" y="278765"/>
                </a:lnTo>
                <a:lnTo>
                  <a:pt x="742482" y="277947"/>
                </a:lnTo>
                <a:lnTo>
                  <a:pt x="813158" y="275550"/>
                </a:lnTo>
                <a:lnTo>
                  <a:pt x="881150" y="271660"/>
                </a:lnTo>
                <a:lnTo>
                  <a:pt x="946051" y="266360"/>
                </a:lnTo>
                <a:lnTo>
                  <a:pt x="1007451" y="259737"/>
                </a:lnTo>
                <a:lnTo>
                  <a:pt x="1064942" y="251874"/>
                </a:lnTo>
                <a:lnTo>
                  <a:pt x="1118116" y="242858"/>
                </a:lnTo>
                <a:lnTo>
                  <a:pt x="1166564" y="232773"/>
                </a:lnTo>
                <a:lnTo>
                  <a:pt x="1209878" y="221703"/>
                </a:lnTo>
                <a:lnTo>
                  <a:pt x="1247649" y="209735"/>
                </a:lnTo>
                <a:lnTo>
                  <a:pt x="1304928" y="183441"/>
                </a:lnTo>
                <a:lnTo>
                  <a:pt x="1335133" y="154571"/>
                </a:lnTo>
                <a:lnTo>
                  <a:pt x="1339062" y="139382"/>
                </a:lnTo>
                <a:lnTo>
                  <a:pt x="1335133" y="124193"/>
                </a:lnTo>
                <a:lnTo>
                  <a:pt x="1304928" y="95323"/>
                </a:lnTo>
                <a:lnTo>
                  <a:pt x="1247649" y="69029"/>
                </a:lnTo>
                <a:lnTo>
                  <a:pt x="1209878" y="57061"/>
                </a:lnTo>
                <a:lnTo>
                  <a:pt x="1166564" y="45991"/>
                </a:lnTo>
                <a:lnTo>
                  <a:pt x="1118116" y="35906"/>
                </a:lnTo>
                <a:lnTo>
                  <a:pt x="1064942" y="26890"/>
                </a:lnTo>
                <a:lnTo>
                  <a:pt x="1007451" y="19027"/>
                </a:lnTo>
                <a:lnTo>
                  <a:pt x="946051" y="12404"/>
                </a:lnTo>
                <a:lnTo>
                  <a:pt x="881150" y="7104"/>
                </a:lnTo>
                <a:lnTo>
                  <a:pt x="813158" y="3214"/>
                </a:lnTo>
                <a:lnTo>
                  <a:pt x="742482" y="817"/>
                </a:lnTo>
                <a:lnTo>
                  <a:pt x="669531" y="0"/>
                </a:lnTo>
                <a:close/>
              </a:path>
            </a:pathLst>
          </a:custGeom>
          <a:solidFill>
            <a:srgbClr val="E8B06E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741945" y="4633442"/>
            <a:ext cx="811530" cy="2092325"/>
          </a:xfrm>
          <a:custGeom>
            <a:avLst/>
            <a:gdLst/>
            <a:ahLst/>
            <a:cxnLst/>
            <a:rect l="l" t="t" r="r" b="b"/>
            <a:pathLst>
              <a:path w="811529" h="2092325">
                <a:moveTo>
                  <a:pt x="811352" y="0"/>
                </a:moveTo>
                <a:lnTo>
                  <a:pt x="370497" y="131457"/>
                </a:lnTo>
                <a:lnTo>
                  <a:pt x="151815" y="459016"/>
                </a:lnTo>
                <a:lnTo>
                  <a:pt x="0" y="1717992"/>
                </a:lnTo>
                <a:lnTo>
                  <a:pt x="159219" y="2091994"/>
                </a:lnTo>
                <a:lnTo>
                  <a:pt x="431216" y="2074518"/>
                </a:lnTo>
                <a:lnTo>
                  <a:pt x="571641" y="2063292"/>
                </a:lnTo>
                <a:lnTo>
                  <a:pt x="625276" y="2053457"/>
                </a:lnTo>
                <a:lnTo>
                  <a:pt x="659122" y="1970603"/>
                </a:lnTo>
                <a:lnTo>
                  <a:pt x="759104" y="1655038"/>
                </a:lnTo>
                <a:lnTo>
                  <a:pt x="811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776433" y="3047992"/>
            <a:ext cx="3157851" cy="527204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Instructivo ZOOM</dc:title>
  <dcterms:created xsi:type="dcterms:W3CDTF">2020-04-16T19:02:34Z</dcterms:created>
  <dcterms:modified xsi:type="dcterms:W3CDTF">2020-04-16T19:02:34Z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2020-03-27T00:00:00Z</vt:filetime>
  </property>
  <property fmtid="{D5CDD505-2E9C-101B-9397-08002B2CF9AE}" pid="3" name="Creator">
    <vt:lpwstr>Adobe Illustrator CC 2017 (Windows)</vt:lpwstr>
  </property>
  <property fmtid="{D5CDD505-2E9C-101B-9397-08002B2CF9AE}" pid="4" name="LastSaved">
    <vt:filetime>2020-04-16T00:00:00Z</vt:filetime>
  </property>
</Properties>
</file>